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2" r:id="rId7"/>
    <p:sldId id="270" r:id="rId8"/>
    <p:sldId id="271" r:id="rId9"/>
    <p:sldId id="272" r:id="rId10"/>
    <p:sldId id="268" r:id="rId11"/>
    <p:sldId id="269" r:id="rId12"/>
    <p:sldId id="263" r:id="rId13"/>
    <p:sldId id="281" r:id="rId14"/>
    <p:sldId id="264" r:id="rId15"/>
    <p:sldId id="265" r:id="rId16"/>
    <p:sldId id="259" r:id="rId17"/>
    <p:sldId id="261" r:id="rId18"/>
    <p:sldId id="273" r:id="rId19"/>
    <p:sldId id="320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60" r:id="rId28"/>
    <p:sldId id="280" r:id="rId29"/>
    <p:sldId id="283" r:id="rId30"/>
    <p:sldId id="284" r:id="rId31"/>
    <p:sldId id="286" r:id="rId32"/>
    <p:sldId id="289" r:id="rId33"/>
    <p:sldId id="290" r:id="rId34"/>
    <p:sldId id="287" r:id="rId35"/>
    <p:sldId id="288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22" r:id="rId50"/>
    <p:sldId id="305" r:id="rId51"/>
    <p:sldId id="304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1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Bick" initials="A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FE52F-5612-7D4C-A8DC-F30645917F5A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5367-0FC2-BF4E-B667-41C95C2B26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Yzn6nta7Y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d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52.pd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7.pd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6138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 smtClean="0"/>
              <a:t>Andrew Bick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362" y="2456239"/>
            <a:ext cx="1555498" cy="12221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dirty="0" smtClean="0">
                <a:solidFill>
                  <a:schemeClr val="bg2"/>
                </a:solidFill>
              </a:rPr>
              <a:t>GW </a:t>
            </a:r>
            <a:endParaRPr lang="en-US" sz="6000" dirty="0">
              <a:solidFill>
                <a:schemeClr val="bg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96872" y="2456239"/>
            <a:ext cx="5321647" cy="1222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dirty="0" smtClean="0">
                <a:solidFill>
                  <a:schemeClr val="bg2"/>
                </a:solidFill>
              </a:rPr>
              <a:t>=   GILLIAN WISE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illian Wise Biog pics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9888" y="913357"/>
            <a:ext cx="2914453" cy="4525963"/>
          </a:xfrm>
        </p:spPr>
      </p:pic>
      <p:pic>
        <p:nvPicPr>
          <p:cNvPr id="5" name="Picture 4" descr="portrait and selection of early work + pri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4341" y="903320"/>
            <a:ext cx="4027721" cy="45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GVDS-GW #5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4474" y="818882"/>
            <a:ext cx="4147441" cy="494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W detai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7492" y="1089782"/>
            <a:ext cx="672901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GVDS-GW #6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2506" y="1040426"/>
            <a:ext cx="4126966" cy="4918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ystems vitrin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"/>
          <a:stretch>
            <a:fillRect/>
          </a:stretch>
        </p:blipFill>
        <p:spPr>
          <a:xfrm rot="5400000">
            <a:off x="1803026" y="1411508"/>
            <a:ext cx="5917831" cy="418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2366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/>
                </a:solidFill>
              </a:rPr>
              <a:t>Part 2: anecdotes</a:t>
            </a:r>
            <a:endParaRPr lang="en-US" sz="8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6-83-1.pd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9900" y="0"/>
            <a:ext cx="9173900" cy="7019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Movie 3">
            <a:hlinkClick r:id="rId2" highlightClick="1"/>
          </p:cNvPr>
          <p:cNvSpPr/>
          <p:nvPr/>
        </p:nvSpPr>
        <p:spPr>
          <a:xfrm>
            <a:off x="4000035" y="2836974"/>
            <a:ext cx="1139477" cy="997096"/>
          </a:xfrm>
          <a:prstGeom prst="actionButtonMovi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uilbaul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32149" y="613599"/>
            <a:ext cx="3602156" cy="56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344"/>
            <a:ext cx="8229600" cy="1451548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2"/>
                </a:solidFill>
              </a:rPr>
              <a:t>Conversation</a:t>
            </a:r>
            <a:endParaRPr lang="en-US" sz="8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ll and Wis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360" y="588890"/>
            <a:ext cx="8536311" cy="524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dgkin hill-wis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3717" y="786184"/>
            <a:ext cx="6306961" cy="531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5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042808" y="573175"/>
            <a:ext cx="5245044" cy="525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501_AndrewBick 7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" r="-49"/>
          <a:stretch>
            <a:fillRect/>
          </a:stretch>
        </p:blipFill>
        <p:spPr>
          <a:xfrm>
            <a:off x="805799" y="849435"/>
            <a:ext cx="7955730" cy="4705099"/>
          </a:xfrm>
        </p:spPr>
      </p:pic>
      <p:sp>
        <p:nvSpPr>
          <p:cNvPr id="5" name="TextBox 4"/>
          <p:cNvSpPr txBox="1"/>
          <p:nvPr/>
        </p:nvSpPr>
        <p:spPr>
          <a:xfrm>
            <a:off x="1448084" y="1602474"/>
            <a:ext cx="65401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Systems for hesitation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chive seventh righ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6000" contras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948" y="866479"/>
            <a:ext cx="5608111" cy="408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8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643" y="757417"/>
            <a:ext cx="4152519" cy="3096000"/>
          </a:xfrm>
        </p:spPr>
      </p:pic>
      <p:pic>
        <p:nvPicPr>
          <p:cNvPr id="5" name="Picture 4" descr="IMG_0876.JPG"/>
          <p:cNvPicPr>
            <a:picLocks noChangeAspect="1"/>
          </p:cNvPicPr>
          <p:nvPr/>
        </p:nvPicPr>
        <p:blipFill>
          <a:blip r:embed="rId3" cstate="print">
            <a:lum bright="22000" contras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1429" y="474641"/>
            <a:ext cx="4113204" cy="594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EELE Jeffrey AC18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1901" y="490376"/>
            <a:ext cx="5808456" cy="586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1497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/>
                </a:solidFill>
              </a:rPr>
              <a:t>Part 3: concrete possibilities</a:t>
            </a:r>
            <a:endParaRPr lang="en-US" sz="8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501_AndrewBick 7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" r="-49"/>
          <a:stretch>
            <a:fillRect/>
          </a:stretch>
        </p:blipFill>
        <p:spPr>
          <a:xfrm>
            <a:off x="485321" y="650584"/>
            <a:ext cx="8224142" cy="551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vage School Window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693211" y="869729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2787"/>
            <a:ext cx="8229600" cy="1326806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2"/>
                </a:solidFill>
              </a:rPr>
              <a:t>Part 1: titles</a:t>
            </a:r>
            <a:endParaRPr lang="en-US" sz="8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_MG_53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20" r="-86373"/>
          <a:stretch>
            <a:fillRect/>
          </a:stretch>
        </p:blipFill>
        <p:spPr>
          <a:xfrm>
            <a:off x="4212395" y="1209820"/>
            <a:ext cx="6972841" cy="4525963"/>
          </a:xfrm>
        </p:spPr>
      </p:pic>
      <p:pic>
        <p:nvPicPr>
          <p:cNvPr id="7" name="Picture 6" descr="_MG_53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eele, folio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>
          <a:xfrm>
            <a:off x="1900382" y="534294"/>
            <a:ext cx="10191988" cy="5605200"/>
          </a:xfrm>
        </p:spPr>
      </p:pic>
      <p:pic>
        <p:nvPicPr>
          <p:cNvPr id="5" name="Picture 4" descr="Steele, Foli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927" y="274638"/>
            <a:ext cx="4514523" cy="6051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aunders - Gillam - plinth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"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439" y="1153973"/>
            <a:ext cx="6789126" cy="38041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annin - Low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427" y="1067210"/>
            <a:ext cx="678913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ck archive displa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797953" y="765417"/>
            <a:ext cx="7601038" cy="482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Social Bases of Abstract Art - UpDown Gallery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272" y="1399937"/>
            <a:ext cx="2834606" cy="3783600"/>
          </a:xfrm>
        </p:spPr>
      </p:pic>
      <p:pic>
        <p:nvPicPr>
          <p:cNvPr id="5" name="Picture 4" descr="Screen Shot 2015-01-17 at 10.10.4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60"/>
          <a:stretch>
            <a:fillRect/>
          </a:stretch>
        </p:blipFill>
        <p:spPr>
          <a:xfrm>
            <a:off x="3030878" y="1411175"/>
            <a:ext cx="5979665" cy="3776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atrina Blannin Interviews Andrew Bick for Turps Banana, Turps Banana, issue 13 (July 2013)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923"/>
          <a:stretch>
            <a:fillRect/>
          </a:stretch>
        </p:blipFill>
        <p:spPr>
          <a:xfrm>
            <a:off x="554478" y="851754"/>
            <a:ext cx="7987482" cy="5100835"/>
          </a:xfrm>
        </p:spPr>
      </p:pic>
      <p:pic>
        <p:nvPicPr>
          <p:cNvPr id="5" name="Picture 4" descr="Katrina Blannin Interviews Andrew Bick for Turps Banana, Turps Banana, issue 13 (July 2013)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7791" y="704140"/>
            <a:ext cx="4528216" cy="5329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GVDS [alu] #3-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4885" y="920972"/>
            <a:ext cx="3893587" cy="46598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u detail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457200" y="106526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u detai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457200" y="110072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9047"/>
            <a:ext cx="8229600" cy="1725357"/>
          </a:xfrm>
        </p:spPr>
        <p:txBody>
          <a:bodyPr>
            <a:normAutofit/>
          </a:bodyPr>
          <a:lstStyle/>
          <a:p>
            <a:r>
              <a:rPr lang="en-US" sz="8000" i="1" dirty="0" smtClean="0">
                <a:solidFill>
                  <a:schemeClr val="bg2"/>
                </a:solidFill>
              </a:rPr>
              <a:t>OGVDS</a:t>
            </a:r>
            <a:endParaRPr lang="en-US" sz="80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u, terry. crosb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457200" y="1020315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1-17 at 09.30.38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292" y="575892"/>
            <a:ext cx="8890696" cy="542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LLBOOK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457200" y="1008464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tebook page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62843" y="203448"/>
            <a:ext cx="3900844" cy="6429600"/>
          </a:xfrm>
          <a:prstGeom prst="rect">
            <a:avLst/>
          </a:prstGeom>
        </p:spPr>
      </p:pic>
      <p:pic>
        <p:nvPicPr>
          <p:cNvPr id="5" name="Picture 4" descr="notebook page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16200000">
            <a:off x="790595" y="1263579"/>
            <a:ext cx="3151157" cy="38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einhard cartoon explanation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657" r="-78657"/>
          <a:stretch>
            <a:fillRect/>
          </a:stretch>
        </p:blipFill>
        <p:spPr>
          <a:xfrm>
            <a:off x="-5127496" y="-1645336"/>
            <a:ext cx="16695909" cy="1486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GVDS [detail] 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4641" y="584188"/>
            <a:ext cx="4844184" cy="557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diagram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39792" y="-1716493"/>
            <a:ext cx="6566977" cy="9679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NVITATION_final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797" r="-78797"/>
          <a:stretch>
            <a:fillRect/>
          </a:stretch>
        </p:blipFill>
        <p:spPr>
          <a:xfrm>
            <a:off x="457200" y="1085313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323"/>
            <a:ext cx="8229600" cy="1573818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2"/>
                </a:solidFill>
              </a:rPr>
              <a:t>Part 4: grids</a:t>
            </a:r>
            <a:endParaRPr lang="en-US" sz="8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ptism, Della Francesc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7994" y="781723"/>
            <a:ext cx="3714402" cy="5425200"/>
          </a:xfrm>
        </p:spPr>
      </p:pic>
      <p:pic>
        <p:nvPicPr>
          <p:cNvPr id="5" name="Picture 4" descr="Baptism gri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987" y="817723"/>
            <a:ext cx="3759340" cy="53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0404" y="658992"/>
            <a:ext cx="2382142" cy="682953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2"/>
                </a:solidFill>
              </a:rPr>
              <a:t>ORIGINAL</a:t>
            </a:r>
          </a:p>
          <a:p>
            <a:pPr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0404" y="1579898"/>
            <a:ext cx="2382142" cy="76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chemeClr val="bg2"/>
                </a:solidFill>
              </a:rPr>
              <a:t>GHOST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80405" y="2588038"/>
            <a:ext cx="2382142" cy="766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chemeClr val="bg2"/>
                </a:solidFill>
              </a:rPr>
              <a:t>VARIETY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80405" y="3705693"/>
            <a:ext cx="2382142" cy="76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80405" y="4855199"/>
            <a:ext cx="2382142" cy="754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chemeClr val="bg2"/>
                </a:solidFill>
              </a:rPr>
              <a:t>SPIDER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ArtGate4_HalfTone_A.ps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41" r="-13541"/>
          <a:stretch>
            <a:fillRect/>
          </a:stretch>
        </p:blipFill>
        <p:spPr>
          <a:xfrm>
            <a:off x="457200" y="93715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1-17 at 09.43.30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7" r="-217"/>
          <a:stretch>
            <a:fillRect/>
          </a:stretch>
        </p:blipFill>
        <p:spPr>
          <a:xfrm>
            <a:off x="1013787" y="274638"/>
            <a:ext cx="6987980" cy="641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yscaleOrigExt_H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1" r="-7521"/>
          <a:stretch>
            <a:fillRect/>
          </a:stretch>
        </p:blipFill>
        <p:spPr>
          <a:xfrm>
            <a:off x="457200" y="970871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id for door2.ps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41" r="-13541"/>
          <a:stretch>
            <a:fillRect/>
          </a:stretch>
        </p:blipFill>
        <p:spPr>
          <a:xfrm rot="10800000">
            <a:off x="457200" y="104953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GVDS [detail] print #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99659" y="431970"/>
            <a:ext cx="4577372" cy="566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ned up work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07" r="-10507"/>
          <a:stretch>
            <a:fillRect/>
          </a:stretch>
        </p:blipFill>
        <p:spPr>
          <a:xfrm>
            <a:off x="0" y="681642"/>
            <a:ext cx="9210100" cy="506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ke prog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51" y="386209"/>
            <a:ext cx="8330237" cy="55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inting and wall drawing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8" r="-1267"/>
          <a:stretch>
            <a:fillRect/>
          </a:stretch>
        </p:blipFill>
        <p:spPr>
          <a:xfrm>
            <a:off x="5374380" y="658960"/>
            <a:ext cx="3566420" cy="5027321"/>
          </a:xfrm>
        </p:spPr>
      </p:pic>
      <p:pic>
        <p:nvPicPr>
          <p:cNvPr id="5" name="Picture 4" descr="OGVDS-GW #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58960"/>
            <a:ext cx="4589158" cy="549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ll drawing and painting 2 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96" r="-105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PDATED PROFILE, blue gre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2"/>
          <a:stretch>
            <a:fillRect/>
          </a:stretch>
        </p:blipFill>
        <p:spPr>
          <a:xfrm>
            <a:off x="2520829" y="545559"/>
            <a:ext cx="3875944" cy="578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ck stairwe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7"/>
          <a:stretch>
            <a:fillRect/>
          </a:stretch>
        </p:blipFill>
        <p:spPr>
          <a:xfrm>
            <a:off x="2409140" y="274638"/>
            <a:ext cx="4126946" cy="623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974" y="875094"/>
            <a:ext cx="3750957" cy="4464000"/>
          </a:xfrm>
        </p:spPr>
      </p:pic>
      <p:pic>
        <p:nvPicPr>
          <p:cNvPr id="5" name="Picture 4" descr="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7654" y="878694"/>
            <a:ext cx="5951169" cy="446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49" r="-10449"/>
          <a:stretch>
            <a:fillRect/>
          </a:stretch>
        </p:blipFill>
        <p:spPr>
          <a:xfrm>
            <a:off x="457200" y="106721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ub-Halfon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31" r="-7931"/>
          <a:stretch>
            <a:fillRect/>
          </a:stretch>
        </p:blipFill>
        <p:spPr>
          <a:xfrm>
            <a:off x="457200" y="107855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isualisation V2, Closed_low re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4692" y="1182098"/>
            <a:ext cx="6290933" cy="45344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sualisation V2, Open_low re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3"/>
          <a:stretch>
            <a:fillRect/>
          </a:stretch>
        </p:blipFill>
        <p:spPr>
          <a:xfrm>
            <a:off x="4395249" y="1127604"/>
            <a:ext cx="4531563" cy="4525963"/>
          </a:xfrm>
        </p:spPr>
      </p:pic>
      <p:pic>
        <p:nvPicPr>
          <p:cNvPr id="5" name="Picture 4" descr="Visualisation V2, Partial Open_low 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"/>
            <a:ext cx="4023250" cy="6857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ll-drawing-with-test-#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7"/>
          <a:stretch>
            <a:fillRect/>
          </a:stretch>
        </p:blipFill>
        <p:spPr>
          <a:xfrm>
            <a:off x="562215" y="443497"/>
            <a:ext cx="3936248" cy="5875200"/>
          </a:xfrm>
        </p:spPr>
      </p:pic>
      <p:pic>
        <p:nvPicPr>
          <p:cNvPr id="5" name="Picture 4" descr="Wall-drawing-with-test-#3-(detail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36476" y="927330"/>
            <a:ext cx="3789156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STER round three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5" r="-1190"/>
          <a:stretch>
            <a:fillRect/>
          </a:stretch>
        </p:blipFill>
        <p:spPr>
          <a:xfrm>
            <a:off x="861791" y="670301"/>
            <a:ext cx="3885782" cy="5335200"/>
          </a:xfrm>
        </p:spPr>
      </p:pic>
      <p:pic>
        <p:nvPicPr>
          <p:cNvPr id="3" name="Picture 2" descr="pos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7931" y="1328034"/>
            <a:ext cx="2702277" cy="375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ederle, Spider Draw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5552" y="438964"/>
            <a:ext cx="3457783" cy="581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OGV  [spider] b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792" y="1114830"/>
            <a:ext cx="3607356" cy="4284000"/>
          </a:xfrm>
        </p:spPr>
      </p:pic>
      <p:pic>
        <p:nvPicPr>
          <p:cNvPr id="12" name="Picture 11" descr="OGV [double spider] 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8670" y="1114830"/>
            <a:ext cx="3577494" cy="43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501_AndrewBick 7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0645" y="818848"/>
            <a:ext cx="8130779" cy="496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33</Words>
  <Application>Microsoft Office PowerPoint</Application>
  <PresentationFormat>On-screen Show (4:3)</PresentationFormat>
  <Paragraphs>16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Andrew Bick</vt:lpstr>
      <vt:lpstr>Conversation</vt:lpstr>
      <vt:lpstr>Part 1: titles</vt:lpstr>
      <vt:lpstr>OGVDS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2: anecdotes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3: concrete possibilities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4: grids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Andrew Bick</dc:title>
  <dc:creator>Andrew Bick</dc:creator>
  <cp:lastModifiedBy>DAVIS, Phil</cp:lastModifiedBy>
  <cp:revision>15</cp:revision>
  <dcterms:created xsi:type="dcterms:W3CDTF">2015-11-23T14:28:48Z</dcterms:created>
  <dcterms:modified xsi:type="dcterms:W3CDTF">2016-09-20T14:13:14Z</dcterms:modified>
</cp:coreProperties>
</file>