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70" r:id="rId3"/>
    <p:sldId id="260" r:id="rId4"/>
    <p:sldId id="279" r:id="rId5"/>
    <p:sldId id="272" r:id="rId6"/>
    <p:sldId id="273" r:id="rId7"/>
    <p:sldId id="264" r:id="rId8"/>
    <p:sldId id="265" r:id="rId9"/>
    <p:sldId id="278" r:id="rId10"/>
    <p:sldId id="271" r:id="rId11"/>
    <p:sldId id="286" r:id="rId12"/>
    <p:sldId id="283" r:id="rId13"/>
    <p:sldId id="262" r:id="rId14"/>
    <p:sldId id="284" r:id="rId15"/>
    <p:sldId id="288" r:id="rId16"/>
    <p:sldId id="285" r:id="rId17"/>
    <p:sldId id="267" r:id="rId18"/>
    <p:sldId id="268" r:id="rId19"/>
    <p:sldId id="281" r:id="rId20"/>
    <p:sldId id="28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21"/>
  </p:normalViewPr>
  <p:slideViewPr>
    <p:cSldViewPr snapToGrid="0" snapToObjects="1">
      <p:cViewPr varScale="1">
        <p:scale>
          <a:sx n="76" d="100"/>
          <a:sy n="76" d="100"/>
        </p:scale>
        <p:origin x="216" y="9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E5CD8-871C-434B-A6AA-938B12F2E559}" type="datetimeFigureOut">
              <a:rPr lang="en-US" smtClean="0"/>
              <a:t>4/6/19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DBAFCC-C5A6-EA4A-BC64-4BD779E5239E}" type="slidenum">
              <a:rPr lang="en-US" smtClean="0"/>
              <a:t>‹#›</a:t>
            </a:fld>
            <a:endParaRPr lang="en-US"/>
          </a:p>
        </p:txBody>
      </p:sp>
    </p:spTree>
    <p:extLst>
      <p:ext uri="{BB962C8B-B14F-4D97-AF65-F5344CB8AC3E}">
        <p14:creationId xmlns:p14="http://schemas.microsoft.com/office/powerpoint/2010/main" val="166926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MAKING</a:t>
            </a:r>
            <a:r>
              <a:rPr lang="en-US" baseline="0" dirty="0" smtClean="0"/>
              <a:t> THINGS THAT LAST </a:t>
            </a:r>
            <a:endParaRPr lang="en-US" dirty="0"/>
          </a:p>
        </p:txBody>
      </p:sp>
      <p:sp>
        <p:nvSpPr>
          <p:cNvPr id="4" name="Slide Number Placeholder 3"/>
          <p:cNvSpPr>
            <a:spLocks noGrp="1"/>
          </p:cNvSpPr>
          <p:nvPr>
            <p:ph type="sldNum" sz="quarter" idx="10"/>
          </p:nvPr>
        </p:nvSpPr>
        <p:spPr/>
        <p:txBody>
          <a:bodyPr/>
          <a:lstStyle/>
          <a:p>
            <a:fld id="{88DBAFCC-C5A6-EA4A-BC64-4BD779E5239E}" type="slidenum">
              <a:rPr lang="en-US" smtClean="0"/>
              <a:t>2</a:t>
            </a:fld>
            <a:endParaRPr lang="en-US"/>
          </a:p>
        </p:txBody>
      </p:sp>
    </p:spTree>
    <p:extLst>
      <p:ext uri="{BB962C8B-B14F-4D97-AF65-F5344CB8AC3E}">
        <p14:creationId xmlns:p14="http://schemas.microsoft.com/office/powerpoint/2010/main" val="942451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PROJECTION</a:t>
            </a:r>
            <a:r>
              <a:rPr lang="en-US" baseline="0" dirty="0" smtClean="0"/>
              <a:t> MAPPING- low energy. COLLABORATION. PUBLIC ENGAGEMENT </a:t>
            </a:r>
            <a:r>
              <a:rPr lang="mr-IN" baseline="0" dirty="0" smtClean="0"/>
              <a:t>–</a:t>
            </a:r>
            <a:r>
              <a:rPr lang="en-US" baseline="0" dirty="0" smtClean="0"/>
              <a:t> John Venn- </a:t>
            </a:r>
            <a:r>
              <a:rPr lang="en-US" baseline="0" dirty="0" err="1" smtClean="0"/>
              <a:t>collab</a:t>
            </a:r>
            <a:r>
              <a:rPr lang="en-US" baseline="0" dirty="0" smtClean="0"/>
              <a:t> with Ross Ashton </a:t>
            </a:r>
            <a:endParaRPr lang="en-US" dirty="0"/>
          </a:p>
        </p:txBody>
      </p:sp>
      <p:sp>
        <p:nvSpPr>
          <p:cNvPr id="4" name="Slide Number Placeholder 3"/>
          <p:cNvSpPr>
            <a:spLocks noGrp="1"/>
          </p:cNvSpPr>
          <p:nvPr>
            <p:ph type="sldNum" sz="quarter" idx="10"/>
          </p:nvPr>
        </p:nvSpPr>
        <p:spPr/>
        <p:txBody>
          <a:bodyPr/>
          <a:lstStyle/>
          <a:p>
            <a:fld id="{88DBAFCC-C5A6-EA4A-BC64-4BD779E5239E}" type="slidenum">
              <a:rPr lang="en-US" smtClean="0"/>
              <a:t>3</a:t>
            </a:fld>
            <a:endParaRPr lang="en-US"/>
          </a:p>
        </p:txBody>
      </p:sp>
    </p:spTree>
    <p:extLst>
      <p:ext uri="{BB962C8B-B14F-4D97-AF65-F5344CB8AC3E}">
        <p14:creationId xmlns:p14="http://schemas.microsoft.com/office/powerpoint/2010/main" val="194695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scrap material </a:t>
            </a:r>
            <a:endParaRPr lang="en-US" dirty="0"/>
          </a:p>
        </p:txBody>
      </p:sp>
      <p:sp>
        <p:nvSpPr>
          <p:cNvPr id="4" name="Slide Number Placeholder 3"/>
          <p:cNvSpPr>
            <a:spLocks noGrp="1"/>
          </p:cNvSpPr>
          <p:nvPr>
            <p:ph type="sldNum" sz="quarter" idx="10"/>
          </p:nvPr>
        </p:nvSpPr>
        <p:spPr/>
        <p:txBody>
          <a:bodyPr/>
          <a:lstStyle/>
          <a:p>
            <a:fld id="{88DBAFCC-C5A6-EA4A-BC64-4BD779E5239E}" type="slidenum">
              <a:rPr lang="en-US" smtClean="0"/>
              <a:t>5</a:t>
            </a:fld>
            <a:endParaRPr lang="en-US"/>
          </a:p>
        </p:txBody>
      </p:sp>
    </p:spTree>
    <p:extLst>
      <p:ext uri="{BB962C8B-B14F-4D97-AF65-F5344CB8AC3E}">
        <p14:creationId xmlns:p14="http://schemas.microsoft.com/office/powerpoint/2010/main" val="175785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INTERACTION</a:t>
            </a:r>
            <a:r>
              <a:rPr lang="en-US" baseline="0" dirty="0" smtClean="0"/>
              <a:t> + LIGHT - Minimal for maximal effect- CONSIDERATIONS WITH SPACE- TRANSPORT AND STORAGE </a:t>
            </a:r>
            <a:endParaRPr lang="en-US" dirty="0"/>
          </a:p>
        </p:txBody>
      </p:sp>
      <p:sp>
        <p:nvSpPr>
          <p:cNvPr id="4" name="Slide Number Placeholder 3"/>
          <p:cNvSpPr>
            <a:spLocks noGrp="1"/>
          </p:cNvSpPr>
          <p:nvPr>
            <p:ph type="sldNum" sz="quarter" idx="10"/>
          </p:nvPr>
        </p:nvSpPr>
        <p:spPr/>
        <p:txBody>
          <a:bodyPr/>
          <a:lstStyle/>
          <a:p>
            <a:fld id="{88DBAFCC-C5A6-EA4A-BC64-4BD779E5239E}" type="slidenum">
              <a:rPr lang="en-US" smtClean="0"/>
              <a:t>7</a:t>
            </a:fld>
            <a:endParaRPr lang="en-US"/>
          </a:p>
        </p:txBody>
      </p:sp>
    </p:spTree>
    <p:extLst>
      <p:ext uri="{BB962C8B-B14F-4D97-AF65-F5344CB8AC3E}">
        <p14:creationId xmlns:p14="http://schemas.microsoft.com/office/powerpoint/2010/main" val="662343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a:t>
            </a:r>
            <a:r>
              <a:rPr lang="en-US" baseline="0" dirty="0" smtClean="0"/>
              <a:t> INTSTALLATION ASKING PEOPLE TO RETHINK</a:t>
            </a:r>
            <a:endParaRPr lang="en-US" dirty="0"/>
          </a:p>
        </p:txBody>
      </p:sp>
      <p:sp>
        <p:nvSpPr>
          <p:cNvPr id="4" name="Slide Number Placeholder 3"/>
          <p:cNvSpPr>
            <a:spLocks noGrp="1"/>
          </p:cNvSpPr>
          <p:nvPr>
            <p:ph type="sldNum" sz="quarter" idx="10"/>
          </p:nvPr>
        </p:nvSpPr>
        <p:spPr/>
        <p:txBody>
          <a:bodyPr/>
          <a:lstStyle/>
          <a:p>
            <a:fld id="{88DBAFCC-C5A6-EA4A-BC64-4BD779E5239E}" type="slidenum">
              <a:rPr lang="en-US" smtClean="0"/>
              <a:t>8</a:t>
            </a:fld>
            <a:endParaRPr lang="en-US"/>
          </a:p>
        </p:txBody>
      </p:sp>
    </p:spTree>
    <p:extLst>
      <p:ext uri="{BB962C8B-B14F-4D97-AF65-F5344CB8AC3E}">
        <p14:creationId xmlns:p14="http://schemas.microsoft.com/office/powerpoint/2010/main" val="1298838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Reconfiguring</a:t>
            </a:r>
            <a:r>
              <a:rPr lang="en-US" baseline="0" dirty="0" smtClean="0"/>
              <a:t> </a:t>
            </a:r>
            <a:r>
              <a:rPr lang="en-US" baseline="0" smtClean="0"/>
              <a:t>existing structures </a:t>
            </a:r>
            <a:endParaRPr lang="en-US"/>
          </a:p>
        </p:txBody>
      </p:sp>
      <p:sp>
        <p:nvSpPr>
          <p:cNvPr id="4" name="Slide Number Placeholder 3"/>
          <p:cNvSpPr>
            <a:spLocks noGrp="1"/>
          </p:cNvSpPr>
          <p:nvPr>
            <p:ph type="sldNum" sz="quarter" idx="10"/>
          </p:nvPr>
        </p:nvSpPr>
        <p:spPr/>
        <p:txBody>
          <a:bodyPr/>
          <a:lstStyle/>
          <a:p>
            <a:fld id="{88DBAFCC-C5A6-EA4A-BC64-4BD779E5239E}" type="slidenum">
              <a:rPr lang="en-US" smtClean="0"/>
              <a:t>9</a:t>
            </a:fld>
            <a:endParaRPr lang="en-US"/>
          </a:p>
        </p:txBody>
      </p:sp>
    </p:spTree>
    <p:extLst>
      <p:ext uri="{BB962C8B-B14F-4D97-AF65-F5344CB8AC3E}">
        <p14:creationId xmlns:p14="http://schemas.microsoft.com/office/powerpoint/2010/main" val="1543085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REFLECT</a:t>
            </a:r>
            <a:r>
              <a:rPr lang="en-US" baseline="0" dirty="0" smtClean="0"/>
              <a:t> ON REAL WORLD SITUATIONS- ISSUE WITH SEDUCTIVE NATURE OF IT - </a:t>
            </a:r>
            <a:r>
              <a:rPr lang="en-US" sz="1200" b="0" i="0" u="none" strike="noStrike" kern="1200" dirty="0" smtClean="0">
                <a:solidFill>
                  <a:schemeClr val="tx1"/>
                </a:solidFill>
                <a:effectLst/>
                <a:latin typeface="+mn-lt"/>
                <a:ea typeface="+mn-ea"/>
                <a:cs typeface="+mn-cs"/>
              </a:rPr>
              <a:t>Light and water are key aspects of the photograph. It is an image created during my time at the RCA from my recent research trip to Iceland, which was made possible through being awarded a travel grant from Villiers David at the RCA. It is of the Diamond Beach in the south of Iceland which is an incredibly beautiful but sad place as the ice melts from the glacier, breaks away into a lagoon, where it sits majestically. It continues to fragment, floats down to the sea and is then washed up onto the black volcanic shoreline. There it sits, glistening in the sun that is to be its own demise, never to be reformed again. </a:t>
            </a:r>
            <a:r>
              <a:rPr lang="en-US" sz="1200" b="0" i="0" u="none" strike="noStrike" kern="1200" smtClean="0">
                <a:solidFill>
                  <a:schemeClr val="tx1"/>
                </a:solidFill>
                <a:effectLst/>
                <a:latin typeface="+mn-lt"/>
                <a:ea typeface="+mn-ea"/>
                <a:cs typeface="+mn-cs"/>
              </a:rPr>
              <a:t>I hope that this image highlights the fragmenting and shifting ice form and gives a sense of the magnitude of this climatic problem.</a:t>
            </a:r>
            <a:endParaRPr lang="en-US" dirty="0"/>
          </a:p>
        </p:txBody>
      </p:sp>
      <p:sp>
        <p:nvSpPr>
          <p:cNvPr id="4" name="Slide Number Placeholder 3"/>
          <p:cNvSpPr>
            <a:spLocks noGrp="1"/>
          </p:cNvSpPr>
          <p:nvPr>
            <p:ph type="sldNum" sz="quarter" idx="10"/>
          </p:nvPr>
        </p:nvSpPr>
        <p:spPr/>
        <p:txBody>
          <a:bodyPr/>
          <a:lstStyle/>
          <a:p>
            <a:fld id="{88DBAFCC-C5A6-EA4A-BC64-4BD779E5239E}" type="slidenum">
              <a:rPr lang="en-US" smtClean="0"/>
              <a:t>13</a:t>
            </a:fld>
            <a:endParaRPr lang="en-US"/>
          </a:p>
        </p:txBody>
      </p:sp>
    </p:spTree>
    <p:extLst>
      <p:ext uri="{BB962C8B-B14F-4D97-AF65-F5344CB8AC3E}">
        <p14:creationId xmlns:p14="http://schemas.microsoft.com/office/powerpoint/2010/main" val="1626449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a:t>
            </a:r>
            <a:r>
              <a:rPr lang="en-US" baseline="0" dirty="0" smtClean="0"/>
              <a:t> SCALE PROJECTION OF ELEMENTS - </a:t>
            </a:r>
            <a:r>
              <a:rPr lang="en-GB" sz="1200" kern="1200" dirty="0" smtClean="0">
                <a:solidFill>
                  <a:schemeClr val="tx1"/>
                </a:solidFill>
                <a:effectLst/>
                <a:latin typeface="+mn-lt"/>
                <a:ea typeface="+mn-ea"/>
                <a:cs typeface="+mn-cs"/>
              </a:rPr>
              <a:t>including a large-scale projection work. (See Link 1) It was comprised of footage filmed during significant moments in my time at the Royal College of Art. The journey I have begun with my practice began with the consideration of light and the effects it can have in our urban spaces. In particular considering it whilst moving through cities, calling for us to stop and reflect on the details we see and to take notice of the world around us. This is represented with footage taken from details of materials in my studio and from documentation of the RCA buildings. Like in </a:t>
            </a:r>
            <a:r>
              <a:rPr lang="en-GB" sz="1200" kern="1200" dirty="0" err="1" smtClean="0">
                <a:solidFill>
                  <a:schemeClr val="tx1"/>
                </a:solidFill>
                <a:effectLst/>
                <a:latin typeface="+mn-lt"/>
                <a:ea typeface="+mn-ea"/>
                <a:cs typeface="+mn-cs"/>
              </a:rPr>
              <a:t>Saraceno’s</a:t>
            </a:r>
            <a:r>
              <a:rPr lang="en-GB" sz="1200" kern="1200" dirty="0" smtClean="0">
                <a:solidFill>
                  <a:schemeClr val="tx1"/>
                </a:solidFill>
                <a:effectLst/>
                <a:latin typeface="+mn-lt"/>
                <a:ea typeface="+mn-ea"/>
                <a:cs typeface="+mn-cs"/>
              </a:rPr>
              <a:t> work geometry and repetition is important, as are transparency and layers of light that moves around the space. The next elemental aspect of footage was water. I used shots taken in Venice during the summer. This section begins with water flooding into the room, it is turbulent and hard to control. This reflects my current view on climate change and the dangers that we face in relation to water, in particular within urban spaces, where a large percentage of the population lives. The abstract narrative ends with calmer waters, suggesting that there is hope in controlling the climate. It leads on to influences from the </a:t>
            </a:r>
            <a:r>
              <a:rPr lang="en-GB" sz="1200" kern="1200" dirty="0" err="1" smtClean="0">
                <a:solidFill>
                  <a:schemeClr val="tx1"/>
                </a:solidFill>
                <a:effectLst/>
                <a:latin typeface="+mn-lt"/>
                <a:ea typeface="+mn-ea"/>
                <a:cs typeface="+mn-cs"/>
              </a:rPr>
              <a:t>Palais</a:t>
            </a:r>
            <a:r>
              <a:rPr lang="en-GB" sz="1200" kern="1200" dirty="0" smtClean="0">
                <a:solidFill>
                  <a:schemeClr val="tx1"/>
                </a:solidFill>
                <a:effectLst/>
                <a:latin typeface="+mn-lt"/>
                <a:ea typeface="+mn-ea"/>
                <a:cs typeface="+mn-cs"/>
              </a:rPr>
              <a:t> de Tokyo using air, the footage is calm and more settled. I hope that as with the light this creates a full circle that we can go back to a more hopeful future. </a:t>
            </a:r>
            <a:endParaRPr lang="en-US" dirty="0"/>
          </a:p>
        </p:txBody>
      </p:sp>
      <p:sp>
        <p:nvSpPr>
          <p:cNvPr id="4" name="Slide Number Placeholder 3"/>
          <p:cNvSpPr>
            <a:spLocks noGrp="1"/>
          </p:cNvSpPr>
          <p:nvPr>
            <p:ph type="sldNum" sz="quarter" idx="10"/>
          </p:nvPr>
        </p:nvSpPr>
        <p:spPr/>
        <p:txBody>
          <a:bodyPr/>
          <a:lstStyle/>
          <a:p>
            <a:fld id="{88DBAFCC-C5A6-EA4A-BC64-4BD779E5239E}" type="slidenum">
              <a:rPr lang="en-US" smtClean="0"/>
              <a:t>17</a:t>
            </a:fld>
            <a:endParaRPr lang="en-US"/>
          </a:p>
        </p:txBody>
      </p:sp>
    </p:spTree>
    <p:extLst>
      <p:ext uri="{BB962C8B-B14F-4D97-AF65-F5344CB8AC3E}">
        <p14:creationId xmlns:p14="http://schemas.microsoft.com/office/powerpoint/2010/main" val="1799423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RECONFIGURING WORKS</a:t>
            </a:r>
            <a:r>
              <a:rPr lang="en-US" baseline="0" dirty="0" smtClean="0"/>
              <a:t> WHILST IN AN ART SCHOOL CONTEXT </a:t>
            </a:r>
            <a:r>
              <a:rPr lang="mr-IN" baseline="0" dirty="0" smtClean="0"/>
              <a:t>–</a:t>
            </a:r>
            <a:r>
              <a:rPr lang="en-US" baseline="0" dirty="0" smtClean="0"/>
              <a:t> ALL WORK IS ABOUT FRAMING, AWARENESS, CHANGING PERCEPTION, BALANCE, ECOLOGY- DISORIENTATION, FLUIDITY, DRIPPING. </a:t>
            </a:r>
            <a:endParaRPr lang="en-US" dirty="0"/>
          </a:p>
        </p:txBody>
      </p:sp>
      <p:sp>
        <p:nvSpPr>
          <p:cNvPr id="4" name="Slide Number Placeholder 3"/>
          <p:cNvSpPr>
            <a:spLocks noGrp="1"/>
          </p:cNvSpPr>
          <p:nvPr>
            <p:ph type="sldNum" sz="quarter" idx="10"/>
          </p:nvPr>
        </p:nvSpPr>
        <p:spPr/>
        <p:txBody>
          <a:bodyPr/>
          <a:lstStyle/>
          <a:p>
            <a:fld id="{88DBAFCC-C5A6-EA4A-BC64-4BD779E5239E}" type="slidenum">
              <a:rPr lang="en-US" smtClean="0"/>
              <a:t>19</a:t>
            </a:fld>
            <a:endParaRPr lang="en-US"/>
          </a:p>
        </p:txBody>
      </p:sp>
    </p:spTree>
    <p:extLst>
      <p:ext uri="{BB962C8B-B14F-4D97-AF65-F5344CB8AC3E}">
        <p14:creationId xmlns:p14="http://schemas.microsoft.com/office/powerpoint/2010/main" val="1354111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107FC6-B6EB-2449-993C-352489A0BBBE}"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B15FD-A24B-B741-AD21-4EF9DB72DC9D}" type="slidenum">
              <a:rPr lang="en-US" smtClean="0"/>
              <a:t>‹#›</a:t>
            </a:fld>
            <a:endParaRPr lang="en-US"/>
          </a:p>
        </p:txBody>
      </p:sp>
    </p:spTree>
    <p:extLst>
      <p:ext uri="{BB962C8B-B14F-4D97-AF65-F5344CB8AC3E}">
        <p14:creationId xmlns:p14="http://schemas.microsoft.com/office/powerpoint/2010/main" val="1398182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107FC6-B6EB-2449-993C-352489A0BBBE}"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B15FD-A24B-B741-AD21-4EF9DB72DC9D}" type="slidenum">
              <a:rPr lang="en-US" smtClean="0"/>
              <a:t>‹#›</a:t>
            </a:fld>
            <a:endParaRPr lang="en-US"/>
          </a:p>
        </p:txBody>
      </p:sp>
    </p:spTree>
    <p:extLst>
      <p:ext uri="{BB962C8B-B14F-4D97-AF65-F5344CB8AC3E}">
        <p14:creationId xmlns:p14="http://schemas.microsoft.com/office/powerpoint/2010/main" val="934951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107FC6-B6EB-2449-993C-352489A0BBBE}"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B15FD-A24B-B741-AD21-4EF9DB72DC9D}" type="slidenum">
              <a:rPr lang="en-US" smtClean="0"/>
              <a:t>‹#›</a:t>
            </a:fld>
            <a:endParaRPr lang="en-US"/>
          </a:p>
        </p:txBody>
      </p:sp>
    </p:spTree>
    <p:extLst>
      <p:ext uri="{BB962C8B-B14F-4D97-AF65-F5344CB8AC3E}">
        <p14:creationId xmlns:p14="http://schemas.microsoft.com/office/powerpoint/2010/main" val="59467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107FC6-B6EB-2449-993C-352489A0BBBE}"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B15FD-A24B-B741-AD21-4EF9DB72DC9D}" type="slidenum">
              <a:rPr lang="en-US" smtClean="0"/>
              <a:t>‹#›</a:t>
            </a:fld>
            <a:endParaRPr lang="en-US"/>
          </a:p>
        </p:txBody>
      </p:sp>
    </p:spTree>
    <p:extLst>
      <p:ext uri="{BB962C8B-B14F-4D97-AF65-F5344CB8AC3E}">
        <p14:creationId xmlns:p14="http://schemas.microsoft.com/office/powerpoint/2010/main" val="148430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107FC6-B6EB-2449-993C-352489A0BBBE}"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B15FD-A24B-B741-AD21-4EF9DB72DC9D}" type="slidenum">
              <a:rPr lang="en-US" smtClean="0"/>
              <a:t>‹#›</a:t>
            </a:fld>
            <a:endParaRPr lang="en-US"/>
          </a:p>
        </p:txBody>
      </p:sp>
    </p:spTree>
    <p:extLst>
      <p:ext uri="{BB962C8B-B14F-4D97-AF65-F5344CB8AC3E}">
        <p14:creationId xmlns:p14="http://schemas.microsoft.com/office/powerpoint/2010/main" val="1534259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107FC6-B6EB-2449-993C-352489A0BBBE}" type="datetimeFigureOut">
              <a:rPr lang="en-US" smtClean="0"/>
              <a:t>4/6/19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9B15FD-A24B-B741-AD21-4EF9DB72DC9D}" type="slidenum">
              <a:rPr lang="en-US" smtClean="0"/>
              <a:t>‹#›</a:t>
            </a:fld>
            <a:endParaRPr lang="en-US"/>
          </a:p>
        </p:txBody>
      </p:sp>
    </p:spTree>
    <p:extLst>
      <p:ext uri="{BB962C8B-B14F-4D97-AF65-F5344CB8AC3E}">
        <p14:creationId xmlns:p14="http://schemas.microsoft.com/office/powerpoint/2010/main" val="1460796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107FC6-B6EB-2449-993C-352489A0BBBE}" type="datetimeFigureOut">
              <a:rPr lang="en-US" smtClean="0"/>
              <a:t>4/6/19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9B15FD-A24B-B741-AD21-4EF9DB72DC9D}" type="slidenum">
              <a:rPr lang="en-US" smtClean="0"/>
              <a:t>‹#›</a:t>
            </a:fld>
            <a:endParaRPr lang="en-US"/>
          </a:p>
        </p:txBody>
      </p:sp>
    </p:spTree>
    <p:extLst>
      <p:ext uri="{BB962C8B-B14F-4D97-AF65-F5344CB8AC3E}">
        <p14:creationId xmlns:p14="http://schemas.microsoft.com/office/powerpoint/2010/main" val="1571067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107FC6-B6EB-2449-993C-352489A0BBBE}" type="datetimeFigureOut">
              <a:rPr lang="en-US" smtClean="0"/>
              <a:t>4/6/19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9B15FD-A24B-B741-AD21-4EF9DB72DC9D}" type="slidenum">
              <a:rPr lang="en-US" smtClean="0"/>
              <a:t>‹#›</a:t>
            </a:fld>
            <a:endParaRPr lang="en-US"/>
          </a:p>
        </p:txBody>
      </p:sp>
    </p:spTree>
    <p:extLst>
      <p:ext uri="{BB962C8B-B14F-4D97-AF65-F5344CB8AC3E}">
        <p14:creationId xmlns:p14="http://schemas.microsoft.com/office/powerpoint/2010/main" val="1619864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107FC6-B6EB-2449-993C-352489A0BBBE}" type="datetimeFigureOut">
              <a:rPr lang="en-US" smtClean="0"/>
              <a:t>4/6/19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9B15FD-A24B-B741-AD21-4EF9DB72DC9D}" type="slidenum">
              <a:rPr lang="en-US" smtClean="0"/>
              <a:t>‹#›</a:t>
            </a:fld>
            <a:endParaRPr lang="en-US"/>
          </a:p>
        </p:txBody>
      </p:sp>
    </p:spTree>
    <p:extLst>
      <p:ext uri="{BB962C8B-B14F-4D97-AF65-F5344CB8AC3E}">
        <p14:creationId xmlns:p14="http://schemas.microsoft.com/office/powerpoint/2010/main" val="1413550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107FC6-B6EB-2449-993C-352489A0BBBE}" type="datetimeFigureOut">
              <a:rPr lang="en-US" smtClean="0"/>
              <a:t>4/6/19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9B15FD-A24B-B741-AD21-4EF9DB72DC9D}" type="slidenum">
              <a:rPr lang="en-US" smtClean="0"/>
              <a:t>‹#›</a:t>
            </a:fld>
            <a:endParaRPr lang="en-US"/>
          </a:p>
        </p:txBody>
      </p:sp>
    </p:spTree>
    <p:extLst>
      <p:ext uri="{BB962C8B-B14F-4D97-AF65-F5344CB8AC3E}">
        <p14:creationId xmlns:p14="http://schemas.microsoft.com/office/powerpoint/2010/main" val="2086478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107FC6-B6EB-2449-993C-352489A0BBBE}" type="datetimeFigureOut">
              <a:rPr lang="en-US" smtClean="0"/>
              <a:t>4/6/19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9B15FD-A24B-B741-AD21-4EF9DB72DC9D}" type="slidenum">
              <a:rPr lang="en-US" smtClean="0"/>
              <a:t>‹#›</a:t>
            </a:fld>
            <a:endParaRPr lang="en-US"/>
          </a:p>
        </p:txBody>
      </p:sp>
    </p:spTree>
    <p:extLst>
      <p:ext uri="{BB962C8B-B14F-4D97-AF65-F5344CB8AC3E}">
        <p14:creationId xmlns:p14="http://schemas.microsoft.com/office/powerpoint/2010/main" val="11792742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07FC6-B6EB-2449-993C-352489A0BBBE}" type="datetimeFigureOut">
              <a:rPr lang="en-US" smtClean="0"/>
              <a:t>4/6/19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B15FD-A24B-B741-AD21-4EF9DB72DC9D}" type="slidenum">
              <a:rPr lang="en-US" smtClean="0"/>
              <a:t>‹#›</a:t>
            </a:fld>
            <a:endParaRPr lang="en-US"/>
          </a:p>
        </p:txBody>
      </p:sp>
    </p:spTree>
    <p:extLst>
      <p:ext uri="{BB962C8B-B14F-4D97-AF65-F5344CB8AC3E}">
        <p14:creationId xmlns:p14="http://schemas.microsoft.com/office/powerpoint/2010/main" val="83774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RCA </a:t>
            </a:r>
            <a:r>
              <a:rPr lang="en-US" dirty="0" err="1" smtClean="0"/>
              <a:t>Sustainlab</a:t>
            </a:r>
            <a:r>
              <a:rPr lang="en-US" dirty="0" smtClean="0"/>
              <a:t> Falmouth University Presentation</a:t>
            </a:r>
            <a:endParaRPr lang="en-US" dirty="0"/>
          </a:p>
        </p:txBody>
      </p:sp>
      <p:sp>
        <p:nvSpPr>
          <p:cNvPr id="3" name="Subtitle 2"/>
          <p:cNvSpPr>
            <a:spLocks noGrp="1"/>
          </p:cNvSpPr>
          <p:nvPr>
            <p:ph type="subTitle" idx="1"/>
          </p:nvPr>
        </p:nvSpPr>
        <p:spPr/>
        <p:txBody>
          <a:bodyPr/>
          <a:lstStyle/>
          <a:p>
            <a:r>
              <a:rPr lang="en-US" dirty="0" smtClean="0"/>
              <a:t>Susie Olczak</a:t>
            </a:r>
          </a:p>
          <a:p>
            <a:r>
              <a:rPr lang="en-US" dirty="0" smtClean="0"/>
              <a:t>@</a:t>
            </a:r>
            <a:r>
              <a:rPr lang="en-US" dirty="0" err="1" smtClean="0"/>
              <a:t>susieolczak</a:t>
            </a:r>
            <a:endParaRPr lang="en-US" dirty="0" smtClean="0"/>
          </a:p>
          <a:p>
            <a:r>
              <a:rPr lang="en-US" dirty="0" err="1" smtClean="0"/>
              <a:t>www.susieolczak.co.uk</a:t>
            </a:r>
            <a:endParaRPr lang="en-US" dirty="0"/>
          </a:p>
        </p:txBody>
      </p:sp>
    </p:spTree>
    <p:extLst>
      <p:ext uri="{BB962C8B-B14F-4D97-AF65-F5344CB8AC3E}">
        <p14:creationId xmlns:p14="http://schemas.microsoft.com/office/powerpoint/2010/main" val="24504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8599"/>
            <a:ext cx="5473700" cy="36491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7467" y="215898"/>
            <a:ext cx="6214533" cy="6214533"/>
          </a:xfrm>
          <a:prstGeom prst="rect">
            <a:avLst/>
          </a:prstGeom>
        </p:spPr>
      </p:pic>
    </p:spTree>
    <p:extLst>
      <p:ext uri="{BB962C8B-B14F-4D97-AF65-F5344CB8AC3E}">
        <p14:creationId xmlns:p14="http://schemas.microsoft.com/office/powerpoint/2010/main" val="255305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1143000"/>
            <a:ext cx="6858000" cy="4572000"/>
          </a:xfrm>
          <a:prstGeom prst="rect">
            <a:avLst/>
          </a:prstGeom>
        </p:spPr>
      </p:pic>
    </p:spTree>
    <p:extLst>
      <p:ext uri="{BB962C8B-B14F-4D97-AF65-F5344CB8AC3E}">
        <p14:creationId xmlns:p14="http://schemas.microsoft.com/office/powerpoint/2010/main" val="1112589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438768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667589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6589675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389" cy="6858000"/>
          </a:xfrm>
          <a:prstGeom prst="rect">
            <a:avLst/>
          </a:prstGeom>
        </p:spPr>
      </p:pic>
    </p:spTree>
    <p:extLst>
      <p:ext uri="{BB962C8B-B14F-4D97-AF65-F5344CB8AC3E}">
        <p14:creationId xmlns:p14="http://schemas.microsoft.com/office/powerpoint/2010/main" val="1335772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8533" y="0"/>
            <a:ext cx="4588933" cy="6883400"/>
          </a:xfrm>
          <a:prstGeom prst="rect">
            <a:avLst/>
          </a:prstGeom>
        </p:spPr>
      </p:pic>
    </p:spTree>
    <p:extLst>
      <p:ext uri="{BB962C8B-B14F-4D97-AF65-F5344CB8AC3E}">
        <p14:creationId xmlns:p14="http://schemas.microsoft.com/office/powerpoint/2010/main" val="694579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 y="0"/>
            <a:ext cx="9671352" cy="6858000"/>
          </a:xfrm>
          <a:prstGeom prst="rect">
            <a:avLst/>
          </a:prstGeom>
        </p:spPr>
      </p:pic>
    </p:spTree>
    <p:extLst>
      <p:ext uri="{BB962C8B-B14F-4D97-AF65-F5344CB8AC3E}">
        <p14:creationId xmlns:p14="http://schemas.microsoft.com/office/powerpoint/2010/main" val="1120335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34" y="0"/>
            <a:ext cx="3872094"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069" y="1054743"/>
            <a:ext cx="7739931" cy="4748513"/>
          </a:xfrm>
          <a:prstGeom prst="rect">
            <a:avLst/>
          </a:prstGeom>
        </p:spPr>
      </p:pic>
    </p:spTree>
    <p:extLst>
      <p:ext uri="{BB962C8B-B14F-4D97-AF65-F5344CB8AC3E}">
        <p14:creationId xmlns:p14="http://schemas.microsoft.com/office/powerpoint/2010/main" val="2143178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9712" y="1758314"/>
            <a:ext cx="5270500" cy="34310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4741" y="838590"/>
            <a:ext cx="3772945" cy="52705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1363" y="838590"/>
            <a:ext cx="4216400" cy="5270500"/>
          </a:xfrm>
          <a:prstGeom prst="rect">
            <a:avLst/>
          </a:prstGeom>
        </p:spPr>
      </p:pic>
    </p:spTree>
    <p:extLst>
      <p:ext uri="{BB962C8B-B14F-4D97-AF65-F5344CB8AC3E}">
        <p14:creationId xmlns:p14="http://schemas.microsoft.com/office/powerpoint/2010/main" val="440430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501" y="1037167"/>
            <a:ext cx="7175499" cy="4783666"/>
          </a:xfrm>
          <a:prstGeom prst="rect">
            <a:avLst/>
          </a:prstGeom>
        </p:spPr>
      </p:pic>
    </p:spTree>
    <p:extLst>
      <p:ext uri="{BB962C8B-B14F-4D97-AF65-F5344CB8AC3E}">
        <p14:creationId xmlns:p14="http://schemas.microsoft.com/office/powerpoint/2010/main" val="1071817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0"/>
            <a:ext cx="10218395" cy="6858000"/>
          </a:xfrm>
          <a:prstGeom prst="rect">
            <a:avLst/>
          </a:prstGeom>
        </p:spPr>
      </p:pic>
    </p:spTree>
    <p:extLst>
      <p:ext uri="{BB962C8B-B14F-4D97-AF65-F5344CB8AC3E}">
        <p14:creationId xmlns:p14="http://schemas.microsoft.com/office/powerpoint/2010/main" val="276275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0"/>
            <a:ext cx="10293201" cy="6858000"/>
          </a:xfrm>
          <a:prstGeom prst="rect">
            <a:avLst/>
          </a:prstGeom>
        </p:spPr>
      </p:pic>
    </p:spTree>
    <p:extLst>
      <p:ext uri="{BB962C8B-B14F-4D97-AF65-F5344CB8AC3E}">
        <p14:creationId xmlns:p14="http://schemas.microsoft.com/office/powerpoint/2010/main" val="182096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5034845" cy="755226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4231" y="1154287"/>
            <a:ext cx="7107769" cy="4738513"/>
          </a:xfrm>
          <a:prstGeom prst="rect">
            <a:avLst/>
          </a:prstGeom>
        </p:spPr>
      </p:pic>
    </p:spTree>
    <p:extLst>
      <p:ext uri="{BB962C8B-B14F-4D97-AF65-F5344CB8AC3E}">
        <p14:creationId xmlns:p14="http://schemas.microsoft.com/office/powerpoint/2010/main" val="1439994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267" y="0"/>
            <a:ext cx="457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066" y="0"/>
            <a:ext cx="4601813" cy="6858000"/>
          </a:xfrm>
          <a:prstGeom prst="rect">
            <a:avLst/>
          </a:prstGeom>
        </p:spPr>
      </p:pic>
    </p:spTree>
    <p:extLst>
      <p:ext uri="{BB962C8B-B14F-4D97-AF65-F5344CB8AC3E}">
        <p14:creationId xmlns:p14="http://schemas.microsoft.com/office/powerpoint/2010/main" val="1157541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1534829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145323"/>
            <a:ext cx="12192000" cy="6551313"/>
          </a:xfrm>
          <a:prstGeom prst="rect">
            <a:avLst/>
          </a:prstGeom>
        </p:spPr>
      </p:pic>
    </p:spTree>
    <p:extLst>
      <p:ext uri="{BB962C8B-B14F-4D97-AF65-F5344CB8AC3E}">
        <p14:creationId xmlns:p14="http://schemas.microsoft.com/office/powerpoint/2010/main" val="1155740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10000" y="0"/>
            <a:ext cx="4572000" cy="6858000"/>
          </a:xfrm>
          <a:prstGeom prst="rect">
            <a:avLst/>
          </a:prstGeom>
        </p:spPr>
      </p:pic>
    </p:spTree>
    <p:extLst>
      <p:ext uri="{BB962C8B-B14F-4D97-AF65-F5344CB8AC3E}">
        <p14:creationId xmlns:p14="http://schemas.microsoft.com/office/powerpoint/2010/main" val="292959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592667"/>
            <a:ext cx="14020800" cy="7570815"/>
          </a:xfrm>
          <a:prstGeom prst="rect">
            <a:avLst/>
          </a:prstGeom>
        </p:spPr>
      </p:pic>
    </p:spTree>
    <p:extLst>
      <p:ext uri="{BB962C8B-B14F-4D97-AF65-F5344CB8AC3E}">
        <p14:creationId xmlns:p14="http://schemas.microsoft.com/office/powerpoint/2010/main" val="160574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4123</TotalTime>
  <Words>526</Words>
  <Application>Microsoft Macintosh PowerPoint</Application>
  <PresentationFormat>Widescreen</PresentationFormat>
  <Paragraphs>22</Paragraphs>
  <Slides>20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Mangal</vt:lpstr>
      <vt:lpstr>Office Theme</vt:lpstr>
      <vt:lpstr>RCA Sustainlab Falmouth University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Sustainlab Falmouth Presentation</dc:title>
  <dc:creator>susie olczak</dc:creator>
  <cp:lastModifiedBy>susie olczak</cp:lastModifiedBy>
  <cp:revision>20</cp:revision>
  <dcterms:created xsi:type="dcterms:W3CDTF">2019-02-18T12:44:21Z</dcterms:created>
  <dcterms:modified xsi:type="dcterms:W3CDTF">2019-04-06T08:26:14Z</dcterms:modified>
</cp:coreProperties>
</file>