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4"/>
    <p:sldMasterId id="2147483713" r:id="rId5"/>
    <p:sldMasterId id="2147483727" r:id="rId6"/>
    <p:sldMasterId id="2147483739" r:id="rId7"/>
    <p:sldMasterId id="2147483751" r:id="rId8"/>
    <p:sldMasterId id="2147483764" r:id="rId9"/>
  </p:sldMasterIdLst>
  <p:notesMasterIdLst>
    <p:notesMasterId r:id="rId68"/>
  </p:notesMasterIdLst>
  <p:sldIdLst>
    <p:sldId id="260" r:id="rId10"/>
    <p:sldId id="262" r:id="rId11"/>
    <p:sldId id="263" r:id="rId12"/>
    <p:sldId id="264" r:id="rId13"/>
    <p:sldId id="309" r:id="rId14"/>
    <p:sldId id="459" r:id="rId15"/>
    <p:sldId id="310" r:id="rId16"/>
    <p:sldId id="261" r:id="rId17"/>
    <p:sldId id="460" r:id="rId18"/>
    <p:sldId id="297" r:id="rId19"/>
    <p:sldId id="461" r:id="rId20"/>
    <p:sldId id="300" r:id="rId21"/>
    <p:sldId id="462" r:id="rId22"/>
    <p:sldId id="304" r:id="rId23"/>
    <p:sldId id="463" r:id="rId24"/>
    <p:sldId id="305" r:id="rId25"/>
    <p:sldId id="464" r:id="rId26"/>
    <p:sldId id="308" r:id="rId27"/>
    <p:sldId id="306" r:id="rId28"/>
    <p:sldId id="465" r:id="rId29"/>
    <p:sldId id="258" r:id="rId30"/>
    <p:sldId id="431" r:id="rId31"/>
    <p:sldId id="412" r:id="rId32"/>
    <p:sldId id="345" r:id="rId33"/>
    <p:sldId id="266" r:id="rId34"/>
    <p:sldId id="435" r:id="rId35"/>
    <p:sldId id="436" r:id="rId36"/>
    <p:sldId id="433" r:id="rId37"/>
    <p:sldId id="299" r:id="rId38"/>
    <p:sldId id="449" r:id="rId39"/>
    <p:sldId id="303" r:id="rId40"/>
    <p:sldId id="302" r:id="rId41"/>
    <p:sldId id="440" r:id="rId42"/>
    <p:sldId id="450" r:id="rId43"/>
    <p:sldId id="344" r:id="rId44"/>
    <p:sldId id="455" r:id="rId45"/>
    <p:sldId id="452" r:id="rId46"/>
    <p:sldId id="346" r:id="rId47"/>
    <p:sldId id="456" r:id="rId48"/>
    <p:sldId id="457" r:id="rId49"/>
    <p:sldId id="256" r:id="rId50"/>
    <p:sldId id="257" r:id="rId51"/>
    <p:sldId id="466" r:id="rId52"/>
    <p:sldId id="270" r:id="rId53"/>
    <p:sldId id="276" r:id="rId54"/>
    <p:sldId id="274" r:id="rId55"/>
    <p:sldId id="275" r:id="rId56"/>
    <p:sldId id="273" r:id="rId57"/>
    <p:sldId id="467" r:id="rId58"/>
    <p:sldId id="468" r:id="rId59"/>
    <p:sldId id="277" r:id="rId60"/>
    <p:sldId id="278" r:id="rId61"/>
    <p:sldId id="279" r:id="rId62"/>
    <p:sldId id="267" r:id="rId63"/>
    <p:sldId id="298" r:id="rId64"/>
    <p:sldId id="265" r:id="rId65"/>
    <p:sldId id="296" r:id="rId66"/>
    <p:sldId id="458"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3C71"/>
    <a:srgbClr val="DE655E"/>
    <a:srgbClr val="488E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69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2112630\AppData\Local\Microsoft\Windows\INetCache\Content.Outlook\1O46P2W5\Data%20graph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GB" sz="2400" dirty="0"/>
              <a:t>Impact</a:t>
            </a:r>
            <a:r>
              <a:rPr lang="en-GB" sz="2400" baseline="0" dirty="0"/>
              <a:t> of games on participant wellbeing</a:t>
            </a:r>
            <a:endParaRPr lang="en-GB" sz="2400" dirty="0"/>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Sheet1!$C$5</c:f>
              <c:strCache>
                <c:ptCount val="1"/>
                <c:pt idx="0">
                  <c:v>Pre-WEMWBS Test</c:v>
                </c:pt>
              </c:strCache>
            </c:strRef>
          </c:tx>
          <c:spPr>
            <a:solidFill>
              <a:schemeClr val="accent5">
                <a:lumMod val="60000"/>
                <a:lumOff val="40000"/>
              </a:schemeClr>
            </a:solidFill>
            <a:ln>
              <a:noFill/>
            </a:ln>
            <a:effectLst/>
          </c:spPr>
          <c:invertIfNegative val="0"/>
          <c:cat>
            <c:strRef>
              <c:f>Sheet1!$B$6:$B$12</c:f>
              <c:strCache>
                <c:ptCount val="7"/>
                <c:pt idx="0">
                  <c:v>UK</c:v>
                </c:pt>
                <c:pt idx="1">
                  <c:v>Italy</c:v>
                </c:pt>
                <c:pt idx="2">
                  <c:v>Turkey</c:v>
                </c:pt>
                <c:pt idx="3">
                  <c:v>Spain</c:v>
                </c:pt>
                <c:pt idx="4">
                  <c:v>Romania </c:v>
                </c:pt>
                <c:pt idx="5">
                  <c:v>Hungary</c:v>
                </c:pt>
                <c:pt idx="6">
                  <c:v>Total</c:v>
                </c:pt>
              </c:strCache>
            </c:strRef>
          </c:cat>
          <c:val>
            <c:numRef>
              <c:f>Sheet1!$C$6:$C$12</c:f>
              <c:numCache>
                <c:formatCode>General</c:formatCode>
                <c:ptCount val="7"/>
                <c:pt idx="0">
                  <c:v>49.7</c:v>
                </c:pt>
                <c:pt idx="1">
                  <c:v>48</c:v>
                </c:pt>
                <c:pt idx="2">
                  <c:v>57.2</c:v>
                </c:pt>
                <c:pt idx="3">
                  <c:v>56.3</c:v>
                </c:pt>
                <c:pt idx="4">
                  <c:v>40.700000000000003</c:v>
                </c:pt>
                <c:pt idx="5">
                  <c:v>37.799999999999997</c:v>
                </c:pt>
                <c:pt idx="6" formatCode="0.0">
                  <c:v>47.9</c:v>
                </c:pt>
              </c:numCache>
            </c:numRef>
          </c:val>
          <c:extLst>
            <c:ext xmlns:c16="http://schemas.microsoft.com/office/drawing/2014/chart" uri="{C3380CC4-5D6E-409C-BE32-E72D297353CC}">
              <c16:uniqueId val="{00000000-3221-4096-A86B-241C1EEF54AB}"/>
            </c:ext>
          </c:extLst>
        </c:ser>
        <c:ser>
          <c:idx val="1"/>
          <c:order val="1"/>
          <c:tx>
            <c:strRef>
              <c:f>Sheet1!$D$5</c:f>
              <c:strCache>
                <c:ptCount val="1"/>
                <c:pt idx="0">
                  <c:v>Post-WEMWBS Test</c:v>
                </c:pt>
              </c:strCache>
            </c:strRef>
          </c:tx>
          <c:spPr>
            <a:solidFill>
              <a:schemeClr val="accent1"/>
            </a:solidFill>
            <a:ln>
              <a:noFill/>
            </a:ln>
            <a:effectLst/>
          </c:spPr>
          <c:invertIfNegative val="0"/>
          <c:cat>
            <c:strRef>
              <c:f>Sheet1!$B$6:$B$12</c:f>
              <c:strCache>
                <c:ptCount val="7"/>
                <c:pt idx="0">
                  <c:v>UK</c:v>
                </c:pt>
                <c:pt idx="1">
                  <c:v>Italy</c:v>
                </c:pt>
                <c:pt idx="2">
                  <c:v>Turkey</c:v>
                </c:pt>
                <c:pt idx="3">
                  <c:v>Spain</c:v>
                </c:pt>
                <c:pt idx="4">
                  <c:v>Romania </c:v>
                </c:pt>
                <c:pt idx="5">
                  <c:v>Hungary</c:v>
                </c:pt>
                <c:pt idx="6">
                  <c:v>Total</c:v>
                </c:pt>
              </c:strCache>
            </c:strRef>
          </c:cat>
          <c:val>
            <c:numRef>
              <c:f>Sheet1!$D$6:$D$12</c:f>
              <c:numCache>
                <c:formatCode>General</c:formatCode>
                <c:ptCount val="7"/>
                <c:pt idx="0">
                  <c:v>57.1</c:v>
                </c:pt>
                <c:pt idx="1">
                  <c:v>49.3</c:v>
                </c:pt>
                <c:pt idx="2">
                  <c:v>60.7</c:v>
                </c:pt>
                <c:pt idx="3">
                  <c:v>61.3</c:v>
                </c:pt>
                <c:pt idx="4">
                  <c:v>42.7</c:v>
                </c:pt>
                <c:pt idx="5">
                  <c:v>49.6</c:v>
                </c:pt>
                <c:pt idx="6" formatCode="0.0">
                  <c:v>52.6</c:v>
                </c:pt>
              </c:numCache>
            </c:numRef>
          </c:val>
          <c:extLst>
            <c:ext xmlns:c16="http://schemas.microsoft.com/office/drawing/2014/chart" uri="{C3380CC4-5D6E-409C-BE32-E72D297353CC}">
              <c16:uniqueId val="{00000001-3221-4096-A86B-241C1EEF54AB}"/>
            </c:ext>
          </c:extLst>
        </c:ser>
        <c:dLbls>
          <c:showLegendKey val="0"/>
          <c:showVal val="0"/>
          <c:showCatName val="0"/>
          <c:showSerName val="0"/>
          <c:showPercent val="0"/>
          <c:showBubbleSize val="0"/>
        </c:dLbls>
        <c:gapWidth val="219"/>
        <c:overlap val="-27"/>
        <c:axId val="1295350928"/>
        <c:axId val="1295363824"/>
      </c:barChart>
      <c:catAx>
        <c:axId val="1295350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95363824"/>
        <c:crosses val="autoZero"/>
        <c:auto val="1"/>
        <c:lblAlgn val="ctr"/>
        <c:lblOffset val="100"/>
        <c:noMultiLvlLbl val="0"/>
      </c:catAx>
      <c:valAx>
        <c:axId val="12953638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95350928"/>
        <c:crosses val="autoZero"/>
        <c:crossBetween val="between"/>
      </c:valAx>
      <c:spPr>
        <a:noFill/>
        <a:ln>
          <a:noFill/>
        </a:ln>
        <a:effectLst/>
      </c:spPr>
    </c:plotArea>
    <c:legend>
      <c:legendPos val="b"/>
      <c:layout>
        <c:manualLayout>
          <c:xMode val="edge"/>
          <c:yMode val="edge"/>
          <c:x val="0.36623875128384975"/>
          <c:y val="0.93893366287246849"/>
          <c:w val="0.27029267902703463"/>
          <c:h val="4.5049019927266246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GB" sz="2000"/>
              <a:t>Impact</a:t>
            </a:r>
            <a:r>
              <a:rPr lang="en-GB" sz="2000" baseline="0"/>
              <a:t> on the relationship between wellbeing and competency</a:t>
            </a:r>
            <a:endParaRPr lang="en-GB" sz="2000"/>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Sheet1!$C$22</c:f>
              <c:strCache>
                <c:ptCount val="1"/>
                <c:pt idx="0">
                  <c:v>Pre-WEMSWBS Tes</c:v>
                </c:pt>
              </c:strCache>
            </c:strRef>
          </c:tx>
          <c:spPr>
            <a:solidFill>
              <a:schemeClr val="accent6"/>
            </a:solidFill>
            <a:ln>
              <a:noFill/>
            </a:ln>
            <a:effectLst/>
          </c:spPr>
          <c:invertIfNegative val="0"/>
          <c:cat>
            <c:strRef>
              <c:f>Sheet1!$B$23:$B$27</c:f>
              <c:strCache>
                <c:ptCount val="5"/>
                <c:pt idx="0">
                  <c:v>Self-awareness</c:v>
                </c:pt>
                <c:pt idx="1">
                  <c:v>Self-management</c:v>
                </c:pt>
                <c:pt idx="2">
                  <c:v>Social Awareness</c:v>
                </c:pt>
                <c:pt idx="3">
                  <c:v>Relationship Skills</c:v>
                </c:pt>
                <c:pt idx="4">
                  <c:v>Responsible Decision-making</c:v>
                </c:pt>
              </c:strCache>
            </c:strRef>
          </c:cat>
          <c:val>
            <c:numRef>
              <c:f>Sheet1!$C$23:$C$27</c:f>
              <c:numCache>
                <c:formatCode>General</c:formatCode>
                <c:ptCount val="5"/>
                <c:pt idx="0">
                  <c:v>3.2</c:v>
                </c:pt>
                <c:pt idx="1">
                  <c:v>3.1</c:v>
                </c:pt>
                <c:pt idx="2">
                  <c:v>3.2</c:v>
                </c:pt>
                <c:pt idx="3">
                  <c:v>3.2</c:v>
                </c:pt>
                <c:pt idx="4">
                  <c:v>3.2</c:v>
                </c:pt>
              </c:numCache>
            </c:numRef>
          </c:val>
          <c:extLst>
            <c:ext xmlns:c16="http://schemas.microsoft.com/office/drawing/2014/chart" uri="{C3380CC4-5D6E-409C-BE32-E72D297353CC}">
              <c16:uniqueId val="{00000000-21F6-444A-A248-D16437D20A57}"/>
            </c:ext>
          </c:extLst>
        </c:ser>
        <c:ser>
          <c:idx val="1"/>
          <c:order val="1"/>
          <c:tx>
            <c:strRef>
              <c:f>Sheet1!$D$22</c:f>
              <c:strCache>
                <c:ptCount val="1"/>
                <c:pt idx="0">
                  <c:v>Post-WEMWBS Test</c:v>
                </c:pt>
              </c:strCache>
            </c:strRef>
          </c:tx>
          <c:spPr>
            <a:solidFill>
              <a:schemeClr val="accent5"/>
            </a:solidFill>
            <a:ln>
              <a:noFill/>
            </a:ln>
            <a:effectLst/>
          </c:spPr>
          <c:invertIfNegative val="0"/>
          <c:cat>
            <c:strRef>
              <c:f>Sheet1!$B$23:$B$27</c:f>
              <c:strCache>
                <c:ptCount val="5"/>
                <c:pt idx="0">
                  <c:v>Self-awareness</c:v>
                </c:pt>
                <c:pt idx="1">
                  <c:v>Self-management</c:v>
                </c:pt>
                <c:pt idx="2">
                  <c:v>Social Awareness</c:v>
                </c:pt>
                <c:pt idx="3">
                  <c:v>Relationship Skills</c:v>
                </c:pt>
                <c:pt idx="4">
                  <c:v>Responsible Decision-making</c:v>
                </c:pt>
              </c:strCache>
            </c:strRef>
          </c:cat>
          <c:val>
            <c:numRef>
              <c:f>Sheet1!$D$23:$D$27</c:f>
              <c:numCache>
                <c:formatCode>General</c:formatCode>
                <c:ptCount val="5"/>
                <c:pt idx="0">
                  <c:v>3.7</c:v>
                </c:pt>
                <c:pt idx="1">
                  <c:v>3.7</c:v>
                </c:pt>
                <c:pt idx="2">
                  <c:v>3.6</c:v>
                </c:pt>
                <c:pt idx="3">
                  <c:v>3.4</c:v>
                </c:pt>
                <c:pt idx="4">
                  <c:v>3.2</c:v>
                </c:pt>
              </c:numCache>
            </c:numRef>
          </c:val>
          <c:extLst>
            <c:ext xmlns:c16="http://schemas.microsoft.com/office/drawing/2014/chart" uri="{C3380CC4-5D6E-409C-BE32-E72D297353CC}">
              <c16:uniqueId val="{00000001-21F6-444A-A248-D16437D20A57}"/>
            </c:ext>
          </c:extLst>
        </c:ser>
        <c:dLbls>
          <c:showLegendKey val="0"/>
          <c:showVal val="0"/>
          <c:showCatName val="0"/>
          <c:showSerName val="0"/>
          <c:showPercent val="0"/>
          <c:showBubbleSize val="0"/>
        </c:dLbls>
        <c:gapWidth val="219"/>
        <c:overlap val="-27"/>
        <c:axId val="1097244400"/>
        <c:axId val="1097245648"/>
      </c:barChart>
      <c:catAx>
        <c:axId val="1097244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097245648"/>
        <c:crosses val="autoZero"/>
        <c:auto val="1"/>
        <c:lblAlgn val="ctr"/>
        <c:lblOffset val="100"/>
        <c:noMultiLvlLbl val="0"/>
      </c:catAx>
      <c:valAx>
        <c:axId val="1097245648"/>
        <c:scaling>
          <c:orientation val="minMax"/>
          <c:max val="5"/>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97244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image" Target="../media/image83.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image" Target="../media/image8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67BD94-3A98-4F78-8B07-BF0497085B15}"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GB"/>
        </a:p>
      </dgm:t>
    </dgm:pt>
    <dgm:pt modelId="{1E83A00A-161D-4A00-B522-F97BBA1E1567}">
      <dgm:prSet phldrT="[Text]"/>
      <dgm:spPr>
        <a:solidFill>
          <a:srgbClr val="002060"/>
        </a:solidFill>
        <a:ln>
          <a:solidFill>
            <a:schemeClr val="bg1"/>
          </a:solidFill>
        </a:ln>
      </dgm:spPr>
      <dgm:t>
        <a:bodyPr/>
        <a:lstStyle/>
        <a:p>
          <a:r>
            <a:rPr lang="en-GB" dirty="0"/>
            <a:t>Social Bonds and </a:t>
          </a:r>
        </a:p>
        <a:p>
          <a:r>
            <a:rPr lang="en-GB" dirty="0"/>
            <a:t>Personal Relationships</a:t>
          </a:r>
        </a:p>
      </dgm:t>
    </dgm:pt>
    <dgm:pt modelId="{5CCADEEB-2472-41D2-A6CB-D3EF92C9853B}" type="parTrans" cxnId="{F01A4632-E65A-4A9A-A028-C65AD45622A7}">
      <dgm:prSet/>
      <dgm:spPr/>
      <dgm:t>
        <a:bodyPr/>
        <a:lstStyle/>
        <a:p>
          <a:endParaRPr lang="en-GB"/>
        </a:p>
      </dgm:t>
    </dgm:pt>
    <dgm:pt modelId="{4900F6E0-6C09-423E-A22D-CE1E41DAA9DA}" type="sibTrans" cxnId="{F01A4632-E65A-4A9A-A028-C65AD45622A7}">
      <dgm:prSet custT="1"/>
      <dgm:spPr>
        <a:solidFill>
          <a:srgbClr val="002060"/>
        </a:solidFill>
      </dgm:spPr>
      <dgm:t>
        <a:bodyPr/>
        <a:lstStyle/>
        <a:p>
          <a:r>
            <a:rPr lang="en-GB" sz="1800" dirty="0"/>
            <a:t>Personal Empowerment</a:t>
          </a:r>
        </a:p>
      </dgm:t>
    </dgm:pt>
    <dgm:pt modelId="{93571F6A-FE72-4149-B45D-D22F04F633AA}">
      <dgm:prSet phldrT="[Text]" phldr="1"/>
      <dgm:spPr/>
      <dgm:t>
        <a:bodyPr/>
        <a:lstStyle/>
        <a:p>
          <a:endParaRPr lang="en-GB"/>
        </a:p>
      </dgm:t>
    </dgm:pt>
    <dgm:pt modelId="{36610BE3-DE2E-46F3-83D7-40830744EF9B}" type="parTrans" cxnId="{B77CFE18-D64D-49DF-BA88-4660AC771C92}">
      <dgm:prSet/>
      <dgm:spPr/>
      <dgm:t>
        <a:bodyPr/>
        <a:lstStyle/>
        <a:p>
          <a:endParaRPr lang="en-GB"/>
        </a:p>
      </dgm:t>
    </dgm:pt>
    <dgm:pt modelId="{7A792A02-1DC7-4F43-8CA6-AEDC1173F69D}" type="sibTrans" cxnId="{B77CFE18-D64D-49DF-BA88-4660AC771C92}">
      <dgm:prSet/>
      <dgm:spPr/>
      <dgm:t>
        <a:bodyPr/>
        <a:lstStyle/>
        <a:p>
          <a:endParaRPr lang="en-GB"/>
        </a:p>
      </dgm:t>
    </dgm:pt>
    <dgm:pt modelId="{6F2AB926-E318-43F6-AB85-2111309F270D}">
      <dgm:prSet phldrT="[Text]" custT="1"/>
      <dgm:spPr>
        <a:solidFill>
          <a:srgbClr val="002060"/>
        </a:solidFill>
      </dgm:spPr>
      <dgm:t>
        <a:bodyPr/>
        <a:lstStyle/>
        <a:p>
          <a:r>
            <a:rPr lang="en-GB" sz="2000" dirty="0"/>
            <a:t>Life Skills</a:t>
          </a:r>
        </a:p>
      </dgm:t>
    </dgm:pt>
    <dgm:pt modelId="{41C559BB-3691-46B0-9B5A-613A8BA16093}" type="parTrans" cxnId="{9B3ECEC7-4536-4D62-9C48-0F45E689FF33}">
      <dgm:prSet/>
      <dgm:spPr/>
      <dgm:t>
        <a:bodyPr/>
        <a:lstStyle/>
        <a:p>
          <a:endParaRPr lang="en-GB"/>
        </a:p>
      </dgm:t>
    </dgm:pt>
    <dgm:pt modelId="{8BC2FFB1-C09D-4A0B-82E4-EFD028009D24}" type="sibTrans" cxnId="{9B3ECEC7-4536-4D62-9C48-0F45E689FF33}">
      <dgm:prSet custT="1"/>
      <dgm:spPr>
        <a:solidFill>
          <a:srgbClr val="002060"/>
        </a:solidFill>
      </dgm:spPr>
      <dgm:t>
        <a:bodyPr/>
        <a:lstStyle/>
        <a:p>
          <a:r>
            <a:rPr lang="en-GB" sz="1800" dirty="0"/>
            <a:t>Planning for Life after Release</a:t>
          </a:r>
        </a:p>
      </dgm:t>
    </dgm:pt>
    <dgm:pt modelId="{442E3D76-4A83-4929-A431-94FD3C1309D8}" type="pres">
      <dgm:prSet presAssocID="{C967BD94-3A98-4F78-8B07-BF0497085B15}" presName="Name0" presStyleCnt="0">
        <dgm:presLayoutVars>
          <dgm:chMax/>
          <dgm:chPref/>
          <dgm:dir/>
          <dgm:animLvl val="lvl"/>
        </dgm:presLayoutVars>
      </dgm:prSet>
      <dgm:spPr/>
    </dgm:pt>
    <dgm:pt modelId="{AAC3A271-CAFA-4BB5-BE7B-33BEC62B677E}" type="pres">
      <dgm:prSet presAssocID="{1E83A00A-161D-4A00-B522-F97BBA1E1567}" presName="composite" presStyleCnt="0"/>
      <dgm:spPr/>
    </dgm:pt>
    <dgm:pt modelId="{E031A26C-EBB9-43E3-9A0C-80620C773EAA}" type="pres">
      <dgm:prSet presAssocID="{1E83A00A-161D-4A00-B522-F97BBA1E1567}" presName="Parent1" presStyleLbl="node1" presStyleIdx="0" presStyleCnt="4">
        <dgm:presLayoutVars>
          <dgm:chMax val="1"/>
          <dgm:chPref val="1"/>
          <dgm:bulletEnabled val="1"/>
        </dgm:presLayoutVars>
      </dgm:prSet>
      <dgm:spPr/>
    </dgm:pt>
    <dgm:pt modelId="{A247C626-00F7-4C83-A4D6-4904299FD758}" type="pres">
      <dgm:prSet presAssocID="{1E83A00A-161D-4A00-B522-F97BBA1E1567}" presName="Childtext1" presStyleLbl="revTx" presStyleIdx="0" presStyleCnt="2" custFlipVert="1" custFlipHor="1" custScaleX="2716" custScaleY="4442" custLinFactY="200000" custLinFactNeighborX="-16766" custLinFactNeighborY="297395">
        <dgm:presLayoutVars>
          <dgm:chMax val="0"/>
          <dgm:chPref val="0"/>
          <dgm:bulletEnabled val="1"/>
        </dgm:presLayoutVars>
      </dgm:prSet>
      <dgm:spPr/>
    </dgm:pt>
    <dgm:pt modelId="{05795351-D1FA-4E29-8C0D-C9F97F13ADB3}" type="pres">
      <dgm:prSet presAssocID="{1E83A00A-161D-4A00-B522-F97BBA1E1567}" presName="BalanceSpacing" presStyleCnt="0"/>
      <dgm:spPr/>
    </dgm:pt>
    <dgm:pt modelId="{EDDEDB94-6606-43E3-9D18-78C508D10563}" type="pres">
      <dgm:prSet presAssocID="{1E83A00A-161D-4A00-B522-F97BBA1E1567}" presName="BalanceSpacing1" presStyleCnt="0"/>
      <dgm:spPr/>
    </dgm:pt>
    <dgm:pt modelId="{596F42A7-805E-4381-8FEF-0728D419227D}" type="pres">
      <dgm:prSet presAssocID="{4900F6E0-6C09-423E-A22D-CE1E41DAA9DA}" presName="Accent1Text" presStyleLbl="node1" presStyleIdx="1" presStyleCnt="4"/>
      <dgm:spPr/>
    </dgm:pt>
    <dgm:pt modelId="{554F7C34-6FAE-4BD2-8347-FDE2CFA0516A}" type="pres">
      <dgm:prSet presAssocID="{4900F6E0-6C09-423E-A22D-CE1E41DAA9DA}" presName="spaceBetweenRectangles" presStyleCnt="0"/>
      <dgm:spPr/>
    </dgm:pt>
    <dgm:pt modelId="{74ACFB23-A09C-4D83-A05E-3F7CA0116EB7}" type="pres">
      <dgm:prSet presAssocID="{6F2AB926-E318-43F6-AB85-2111309F270D}" presName="composite" presStyleCnt="0"/>
      <dgm:spPr/>
    </dgm:pt>
    <dgm:pt modelId="{259330A4-DC49-40B2-B628-AA094B296406}" type="pres">
      <dgm:prSet presAssocID="{6F2AB926-E318-43F6-AB85-2111309F270D}" presName="Parent1" presStyleLbl="node1" presStyleIdx="2" presStyleCnt="4" custLinFactNeighborX="748" custLinFactNeighborY="0">
        <dgm:presLayoutVars>
          <dgm:chMax val="1"/>
          <dgm:chPref val="1"/>
          <dgm:bulletEnabled val="1"/>
        </dgm:presLayoutVars>
      </dgm:prSet>
      <dgm:spPr/>
    </dgm:pt>
    <dgm:pt modelId="{F179DB8C-6C4B-4F59-9F1D-B7F1F87B500A}" type="pres">
      <dgm:prSet presAssocID="{6F2AB926-E318-43F6-AB85-2111309F270D}" presName="Childtext1" presStyleLbl="revTx" presStyleIdx="1" presStyleCnt="2">
        <dgm:presLayoutVars>
          <dgm:chMax val="0"/>
          <dgm:chPref val="0"/>
          <dgm:bulletEnabled val="1"/>
        </dgm:presLayoutVars>
      </dgm:prSet>
      <dgm:spPr/>
    </dgm:pt>
    <dgm:pt modelId="{7D9ED172-8A52-46E2-8BEE-3465A58AF071}" type="pres">
      <dgm:prSet presAssocID="{6F2AB926-E318-43F6-AB85-2111309F270D}" presName="BalanceSpacing" presStyleCnt="0"/>
      <dgm:spPr/>
    </dgm:pt>
    <dgm:pt modelId="{7CB53D21-42A6-4586-8469-121F1B7F161E}" type="pres">
      <dgm:prSet presAssocID="{6F2AB926-E318-43F6-AB85-2111309F270D}" presName="BalanceSpacing1" presStyleCnt="0"/>
      <dgm:spPr/>
    </dgm:pt>
    <dgm:pt modelId="{BACC0E0A-476E-4690-A1FA-8B03B3F18790}" type="pres">
      <dgm:prSet presAssocID="{8BC2FFB1-C09D-4A0B-82E4-EFD028009D24}" presName="Accent1Text" presStyleLbl="node1" presStyleIdx="3" presStyleCnt="4"/>
      <dgm:spPr/>
    </dgm:pt>
  </dgm:ptLst>
  <dgm:cxnLst>
    <dgm:cxn modelId="{827B8005-486F-433B-8307-9733C5BA249D}" type="presOf" srcId="{6F2AB926-E318-43F6-AB85-2111309F270D}" destId="{259330A4-DC49-40B2-B628-AA094B296406}" srcOrd="0" destOrd="0" presId="urn:microsoft.com/office/officeart/2008/layout/AlternatingHexagons"/>
    <dgm:cxn modelId="{B77CFE18-D64D-49DF-BA88-4660AC771C92}" srcId="{1E83A00A-161D-4A00-B522-F97BBA1E1567}" destId="{93571F6A-FE72-4149-B45D-D22F04F633AA}" srcOrd="0" destOrd="0" parTransId="{36610BE3-DE2E-46F3-83D7-40830744EF9B}" sibTransId="{7A792A02-1DC7-4F43-8CA6-AEDC1173F69D}"/>
    <dgm:cxn modelId="{1DE4611E-A06C-43F6-AB16-E4BD1FA4108E}" type="presOf" srcId="{C967BD94-3A98-4F78-8B07-BF0497085B15}" destId="{442E3D76-4A83-4929-A431-94FD3C1309D8}" srcOrd="0" destOrd="0" presId="urn:microsoft.com/office/officeart/2008/layout/AlternatingHexagons"/>
    <dgm:cxn modelId="{F01A4632-E65A-4A9A-A028-C65AD45622A7}" srcId="{C967BD94-3A98-4F78-8B07-BF0497085B15}" destId="{1E83A00A-161D-4A00-B522-F97BBA1E1567}" srcOrd="0" destOrd="0" parTransId="{5CCADEEB-2472-41D2-A6CB-D3EF92C9853B}" sibTransId="{4900F6E0-6C09-423E-A22D-CE1E41DAA9DA}"/>
    <dgm:cxn modelId="{5A5EC64D-154E-4ED0-BCAC-3D9BF20DD2F8}" type="presOf" srcId="{1E83A00A-161D-4A00-B522-F97BBA1E1567}" destId="{E031A26C-EBB9-43E3-9A0C-80620C773EAA}" srcOrd="0" destOrd="0" presId="urn:microsoft.com/office/officeart/2008/layout/AlternatingHexagons"/>
    <dgm:cxn modelId="{4982BD8D-0754-4714-8D06-F7EF5846243A}" type="presOf" srcId="{8BC2FFB1-C09D-4A0B-82E4-EFD028009D24}" destId="{BACC0E0A-476E-4690-A1FA-8B03B3F18790}" srcOrd="0" destOrd="0" presId="urn:microsoft.com/office/officeart/2008/layout/AlternatingHexagons"/>
    <dgm:cxn modelId="{6409B891-55C1-47C0-BD63-6294FC74C849}" type="presOf" srcId="{93571F6A-FE72-4149-B45D-D22F04F633AA}" destId="{A247C626-00F7-4C83-A4D6-4904299FD758}" srcOrd="0" destOrd="0" presId="urn:microsoft.com/office/officeart/2008/layout/AlternatingHexagons"/>
    <dgm:cxn modelId="{8BB839AB-102A-4EDF-9124-0D7ECF2260C9}" type="presOf" srcId="{4900F6E0-6C09-423E-A22D-CE1E41DAA9DA}" destId="{596F42A7-805E-4381-8FEF-0728D419227D}" srcOrd="0" destOrd="0" presId="urn:microsoft.com/office/officeart/2008/layout/AlternatingHexagons"/>
    <dgm:cxn modelId="{9B3ECEC7-4536-4D62-9C48-0F45E689FF33}" srcId="{C967BD94-3A98-4F78-8B07-BF0497085B15}" destId="{6F2AB926-E318-43F6-AB85-2111309F270D}" srcOrd="1" destOrd="0" parTransId="{41C559BB-3691-46B0-9B5A-613A8BA16093}" sibTransId="{8BC2FFB1-C09D-4A0B-82E4-EFD028009D24}"/>
    <dgm:cxn modelId="{78D1E4B9-B625-4AEF-89FD-7ADDAB2DB9DE}" type="presParOf" srcId="{442E3D76-4A83-4929-A431-94FD3C1309D8}" destId="{AAC3A271-CAFA-4BB5-BE7B-33BEC62B677E}" srcOrd="0" destOrd="0" presId="urn:microsoft.com/office/officeart/2008/layout/AlternatingHexagons"/>
    <dgm:cxn modelId="{D6B6753A-B03E-4A14-8B73-BF3BF4F0059E}" type="presParOf" srcId="{AAC3A271-CAFA-4BB5-BE7B-33BEC62B677E}" destId="{E031A26C-EBB9-43E3-9A0C-80620C773EAA}" srcOrd="0" destOrd="0" presId="urn:microsoft.com/office/officeart/2008/layout/AlternatingHexagons"/>
    <dgm:cxn modelId="{0BA93A84-233E-425C-BF83-25CA9BE19DC7}" type="presParOf" srcId="{AAC3A271-CAFA-4BB5-BE7B-33BEC62B677E}" destId="{A247C626-00F7-4C83-A4D6-4904299FD758}" srcOrd="1" destOrd="0" presId="urn:microsoft.com/office/officeart/2008/layout/AlternatingHexagons"/>
    <dgm:cxn modelId="{20E9480C-FFF9-478F-801E-49728997F68A}" type="presParOf" srcId="{AAC3A271-CAFA-4BB5-BE7B-33BEC62B677E}" destId="{05795351-D1FA-4E29-8C0D-C9F97F13ADB3}" srcOrd="2" destOrd="0" presId="urn:microsoft.com/office/officeart/2008/layout/AlternatingHexagons"/>
    <dgm:cxn modelId="{3C3086FC-333B-45E4-8CEE-CAC0D61B54E6}" type="presParOf" srcId="{AAC3A271-CAFA-4BB5-BE7B-33BEC62B677E}" destId="{EDDEDB94-6606-43E3-9D18-78C508D10563}" srcOrd="3" destOrd="0" presId="urn:microsoft.com/office/officeart/2008/layout/AlternatingHexagons"/>
    <dgm:cxn modelId="{746FF4B5-414F-48FC-AD14-066C7B55CD59}" type="presParOf" srcId="{AAC3A271-CAFA-4BB5-BE7B-33BEC62B677E}" destId="{596F42A7-805E-4381-8FEF-0728D419227D}" srcOrd="4" destOrd="0" presId="urn:microsoft.com/office/officeart/2008/layout/AlternatingHexagons"/>
    <dgm:cxn modelId="{6415A3E4-1413-4B26-9724-EE5389EBB853}" type="presParOf" srcId="{442E3D76-4A83-4929-A431-94FD3C1309D8}" destId="{554F7C34-6FAE-4BD2-8347-FDE2CFA0516A}" srcOrd="1" destOrd="0" presId="urn:microsoft.com/office/officeart/2008/layout/AlternatingHexagons"/>
    <dgm:cxn modelId="{CC5383F1-F4E1-4C51-B7DB-FF49D43D7251}" type="presParOf" srcId="{442E3D76-4A83-4929-A431-94FD3C1309D8}" destId="{74ACFB23-A09C-4D83-A05E-3F7CA0116EB7}" srcOrd="2" destOrd="0" presId="urn:microsoft.com/office/officeart/2008/layout/AlternatingHexagons"/>
    <dgm:cxn modelId="{A64B3A10-3984-4C76-A461-0BFB315CBF8D}" type="presParOf" srcId="{74ACFB23-A09C-4D83-A05E-3F7CA0116EB7}" destId="{259330A4-DC49-40B2-B628-AA094B296406}" srcOrd="0" destOrd="0" presId="urn:microsoft.com/office/officeart/2008/layout/AlternatingHexagons"/>
    <dgm:cxn modelId="{8FFB9B68-BBBF-4E7C-98D9-7438908A60F0}" type="presParOf" srcId="{74ACFB23-A09C-4D83-A05E-3F7CA0116EB7}" destId="{F179DB8C-6C4B-4F59-9F1D-B7F1F87B500A}" srcOrd="1" destOrd="0" presId="urn:microsoft.com/office/officeart/2008/layout/AlternatingHexagons"/>
    <dgm:cxn modelId="{907D9FE9-B9FC-4998-8B69-66FB9705BEA1}" type="presParOf" srcId="{74ACFB23-A09C-4D83-A05E-3F7CA0116EB7}" destId="{7D9ED172-8A52-46E2-8BEE-3465A58AF071}" srcOrd="2" destOrd="0" presId="urn:microsoft.com/office/officeart/2008/layout/AlternatingHexagons"/>
    <dgm:cxn modelId="{AC702E3C-5636-4608-AAD0-1A48EE004E75}" type="presParOf" srcId="{74ACFB23-A09C-4D83-A05E-3F7CA0116EB7}" destId="{7CB53D21-42A6-4586-8469-121F1B7F161E}" srcOrd="3" destOrd="0" presId="urn:microsoft.com/office/officeart/2008/layout/AlternatingHexagons"/>
    <dgm:cxn modelId="{17B40625-0236-4474-B9EA-91705D3BD1D8}" type="presParOf" srcId="{74ACFB23-A09C-4D83-A05E-3F7CA0116EB7}" destId="{BACC0E0A-476E-4690-A1FA-8B03B3F18790}"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029CED-0DF3-4E20-9FB3-0F024734827F}" type="doc">
      <dgm:prSet loTypeId="urn:microsoft.com/office/officeart/2005/8/layout/process1" loCatId="process" qsTypeId="urn:microsoft.com/office/officeart/2005/8/quickstyle/simple1" qsCatId="simple" csTypeId="urn:microsoft.com/office/officeart/2005/8/colors/accent1_2" csCatId="accent1" phldr="1"/>
      <dgm:spPr/>
    </dgm:pt>
    <dgm:pt modelId="{32B76E31-ED62-44A8-971A-49DB98DFFB29}">
      <dgm:prSet phldrT="[Text]" custT="1"/>
      <dgm:spPr>
        <a:ln>
          <a:solidFill>
            <a:schemeClr val="tx1"/>
          </a:solidFill>
        </a:ln>
      </dgm:spPr>
      <dgm:t>
        <a:bodyPr/>
        <a:lstStyle/>
        <a:p>
          <a:r>
            <a:rPr lang="en-GB" sz="2000" dirty="0"/>
            <a:t>Contextual Information</a:t>
          </a:r>
        </a:p>
      </dgm:t>
    </dgm:pt>
    <dgm:pt modelId="{32C494FF-F134-493D-A4A6-5802A739935A}" type="parTrans" cxnId="{FFA51103-36CB-4067-B8F9-7D983A7CAF6C}">
      <dgm:prSet/>
      <dgm:spPr/>
      <dgm:t>
        <a:bodyPr/>
        <a:lstStyle/>
        <a:p>
          <a:endParaRPr lang="en-GB"/>
        </a:p>
      </dgm:t>
    </dgm:pt>
    <dgm:pt modelId="{A0F7BABD-2026-439A-96B8-4BBCDA2DA189}" type="sibTrans" cxnId="{FFA51103-36CB-4067-B8F9-7D983A7CAF6C}">
      <dgm:prSet/>
      <dgm:spPr/>
      <dgm:t>
        <a:bodyPr/>
        <a:lstStyle/>
        <a:p>
          <a:endParaRPr lang="en-GB"/>
        </a:p>
      </dgm:t>
    </dgm:pt>
    <dgm:pt modelId="{C5074786-FF16-416A-85C8-AB3EBAD18E7B}">
      <dgm:prSet phldrT="[Text]" custT="1"/>
      <dgm:spPr>
        <a:ln>
          <a:solidFill>
            <a:schemeClr val="tx1"/>
          </a:solidFill>
        </a:ln>
      </dgm:spPr>
      <dgm:t>
        <a:bodyPr/>
        <a:lstStyle/>
        <a:p>
          <a:r>
            <a:rPr lang="en-GB" sz="2000" dirty="0"/>
            <a:t>Defining competencies</a:t>
          </a:r>
        </a:p>
      </dgm:t>
    </dgm:pt>
    <dgm:pt modelId="{6F0CD486-9B95-4051-B046-24CF972319E3}" type="parTrans" cxnId="{3C780D46-4089-4B36-B262-DF7CE5387F3C}">
      <dgm:prSet/>
      <dgm:spPr/>
      <dgm:t>
        <a:bodyPr/>
        <a:lstStyle/>
        <a:p>
          <a:endParaRPr lang="en-GB"/>
        </a:p>
      </dgm:t>
    </dgm:pt>
    <dgm:pt modelId="{64F0CC44-20B1-4AD4-805B-B307ECFBC434}" type="sibTrans" cxnId="{3C780D46-4089-4B36-B262-DF7CE5387F3C}">
      <dgm:prSet/>
      <dgm:spPr/>
      <dgm:t>
        <a:bodyPr/>
        <a:lstStyle/>
        <a:p>
          <a:endParaRPr lang="en-GB"/>
        </a:p>
      </dgm:t>
    </dgm:pt>
    <dgm:pt modelId="{4544C134-74C0-43DB-B5A5-DF80F1ECE180}">
      <dgm:prSet phldrT="[Text]" custT="1"/>
      <dgm:spPr>
        <a:ln>
          <a:solidFill>
            <a:schemeClr val="tx1"/>
          </a:solidFill>
        </a:ln>
      </dgm:spPr>
      <dgm:t>
        <a:bodyPr/>
        <a:lstStyle/>
        <a:p>
          <a:r>
            <a:rPr lang="en-GB" sz="2000" dirty="0"/>
            <a:t>Theoretical underpinning</a:t>
          </a:r>
        </a:p>
      </dgm:t>
    </dgm:pt>
    <dgm:pt modelId="{BD86CF85-18C8-47E0-834B-A89DD926F742}" type="parTrans" cxnId="{26CECFDE-3048-40BC-905F-B627DD4ADBF4}">
      <dgm:prSet/>
      <dgm:spPr/>
      <dgm:t>
        <a:bodyPr/>
        <a:lstStyle/>
        <a:p>
          <a:endParaRPr lang="en-GB"/>
        </a:p>
      </dgm:t>
    </dgm:pt>
    <dgm:pt modelId="{433C6B34-5673-4449-BD75-C62FC813A99D}" type="sibTrans" cxnId="{26CECFDE-3048-40BC-905F-B627DD4ADBF4}">
      <dgm:prSet/>
      <dgm:spPr/>
      <dgm:t>
        <a:bodyPr/>
        <a:lstStyle/>
        <a:p>
          <a:endParaRPr lang="en-GB"/>
        </a:p>
      </dgm:t>
    </dgm:pt>
    <dgm:pt modelId="{39C92E76-AD1B-40F2-8DFB-B83F8AC8BE60}">
      <dgm:prSet phldrT="[Text]" custT="1"/>
      <dgm:spPr>
        <a:ln>
          <a:solidFill>
            <a:schemeClr val="tx1"/>
          </a:solidFill>
        </a:ln>
      </dgm:spPr>
      <dgm:t>
        <a:bodyPr/>
        <a:lstStyle/>
        <a:p>
          <a:r>
            <a:rPr lang="en-GB" sz="2000" dirty="0"/>
            <a:t>Pedagogy</a:t>
          </a:r>
          <a:endParaRPr lang="en-GB" sz="2400" dirty="0"/>
        </a:p>
      </dgm:t>
    </dgm:pt>
    <dgm:pt modelId="{8C9A76C0-9D04-4214-8E9F-CAE12F60669E}" type="parTrans" cxnId="{72C2D8C6-5EF7-4C21-8EE0-002F019A9862}">
      <dgm:prSet/>
      <dgm:spPr/>
      <dgm:t>
        <a:bodyPr/>
        <a:lstStyle/>
        <a:p>
          <a:endParaRPr lang="en-GB"/>
        </a:p>
      </dgm:t>
    </dgm:pt>
    <dgm:pt modelId="{D8204BBE-E9DC-40A7-9263-8EC5FCE06591}" type="sibTrans" cxnId="{72C2D8C6-5EF7-4C21-8EE0-002F019A9862}">
      <dgm:prSet/>
      <dgm:spPr/>
      <dgm:t>
        <a:bodyPr/>
        <a:lstStyle/>
        <a:p>
          <a:endParaRPr lang="en-GB"/>
        </a:p>
      </dgm:t>
    </dgm:pt>
    <dgm:pt modelId="{59EBDA9B-DA8F-417B-AA38-058ED7FBA6CC}">
      <dgm:prSet phldrT="[Text]" custT="1"/>
      <dgm:spPr>
        <a:ln>
          <a:solidFill>
            <a:schemeClr val="tx1"/>
          </a:solidFill>
        </a:ln>
      </dgm:spPr>
      <dgm:t>
        <a:bodyPr/>
        <a:lstStyle/>
        <a:p>
          <a:r>
            <a:rPr lang="en-GB" sz="2000" dirty="0"/>
            <a:t>Range and structure of activities</a:t>
          </a:r>
        </a:p>
      </dgm:t>
    </dgm:pt>
    <dgm:pt modelId="{0DA633E4-81C2-420E-81F4-D30F9FEB6578}" type="parTrans" cxnId="{FBC35BFC-F86F-4708-BA0C-9A3546569FE5}">
      <dgm:prSet/>
      <dgm:spPr/>
      <dgm:t>
        <a:bodyPr/>
        <a:lstStyle/>
        <a:p>
          <a:endParaRPr lang="en-GB"/>
        </a:p>
      </dgm:t>
    </dgm:pt>
    <dgm:pt modelId="{AAB5468D-D37B-41E6-AAD3-C9AB70DD887B}" type="sibTrans" cxnId="{FBC35BFC-F86F-4708-BA0C-9A3546569FE5}">
      <dgm:prSet/>
      <dgm:spPr/>
      <dgm:t>
        <a:bodyPr/>
        <a:lstStyle/>
        <a:p>
          <a:endParaRPr lang="en-GB"/>
        </a:p>
      </dgm:t>
    </dgm:pt>
    <dgm:pt modelId="{FF302B8A-670C-4A2B-A93B-B5E96AAF2982}" type="pres">
      <dgm:prSet presAssocID="{5D029CED-0DF3-4E20-9FB3-0F024734827F}" presName="Name0" presStyleCnt="0">
        <dgm:presLayoutVars>
          <dgm:dir/>
          <dgm:resizeHandles val="exact"/>
        </dgm:presLayoutVars>
      </dgm:prSet>
      <dgm:spPr/>
    </dgm:pt>
    <dgm:pt modelId="{B429E87A-1A13-4E30-8840-B2DEFE12AD8A}" type="pres">
      <dgm:prSet presAssocID="{32B76E31-ED62-44A8-971A-49DB98DFFB29}" presName="node" presStyleLbl="node1" presStyleIdx="0" presStyleCnt="5" custScaleX="109964" custScaleY="96360" custLinFactY="-42868" custLinFactNeighborX="11105" custLinFactNeighborY="-100000">
        <dgm:presLayoutVars>
          <dgm:bulletEnabled val="1"/>
        </dgm:presLayoutVars>
      </dgm:prSet>
      <dgm:spPr/>
    </dgm:pt>
    <dgm:pt modelId="{7DE34CF8-12B6-4F76-9C7E-6A15C8DCED33}" type="pres">
      <dgm:prSet presAssocID="{A0F7BABD-2026-439A-96B8-4BBCDA2DA189}" presName="sibTrans" presStyleLbl="sibTrans2D1" presStyleIdx="0" presStyleCnt="4"/>
      <dgm:spPr/>
    </dgm:pt>
    <dgm:pt modelId="{F80B8D48-2A78-41B3-A207-D003807AA0C4}" type="pres">
      <dgm:prSet presAssocID="{A0F7BABD-2026-439A-96B8-4BBCDA2DA189}" presName="connectorText" presStyleLbl="sibTrans2D1" presStyleIdx="0" presStyleCnt="4"/>
      <dgm:spPr/>
    </dgm:pt>
    <dgm:pt modelId="{1A5C059C-BFD7-48F2-B4DB-6AD992CB92EE}" type="pres">
      <dgm:prSet presAssocID="{C5074786-FF16-416A-85C8-AB3EBAD18E7B}" presName="node" presStyleLbl="node1" presStyleIdx="1" presStyleCnt="5" custScaleX="113271" custLinFactNeighborY="50000">
        <dgm:presLayoutVars>
          <dgm:bulletEnabled val="1"/>
        </dgm:presLayoutVars>
      </dgm:prSet>
      <dgm:spPr/>
    </dgm:pt>
    <dgm:pt modelId="{7BCFE50D-859A-4B07-8945-8ADBF5283B83}" type="pres">
      <dgm:prSet presAssocID="{64F0CC44-20B1-4AD4-805B-B307ECFBC434}" presName="sibTrans" presStyleLbl="sibTrans2D1" presStyleIdx="1" presStyleCnt="4"/>
      <dgm:spPr/>
    </dgm:pt>
    <dgm:pt modelId="{9D5CB6D5-DBEB-4E46-949A-9B23ED1B1E55}" type="pres">
      <dgm:prSet presAssocID="{64F0CC44-20B1-4AD4-805B-B307ECFBC434}" presName="connectorText" presStyleLbl="sibTrans2D1" presStyleIdx="1" presStyleCnt="4"/>
      <dgm:spPr/>
    </dgm:pt>
    <dgm:pt modelId="{98909C98-B862-4D02-96F7-6F845F462FA5}" type="pres">
      <dgm:prSet presAssocID="{4544C134-74C0-43DB-B5A5-DF80F1ECE180}" presName="node" presStyleLbl="node1" presStyleIdx="2" presStyleCnt="5" custScaleX="114094" custLinFactY="-45036" custLinFactNeighborX="-10743" custLinFactNeighborY="-100000">
        <dgm:presLayoutVars>
          <dgm:bulletEnabled val="1"/>
        </dgm:presLayoutVars>
      </dgm:prSet>
      <dgm:spPr/>
    </dgm:pt>
    <dgm:pt modelId="{0B44CD13-6675-4520-8940-9DC624F31CFA}" type="pres">
      <dgm:prSet presAssocID="{433C6B34-5673-4449-BD75-C62FC813A99D}" presName="sibTrans" presStyleLbl="sibTrans2D1" presStyleIdx="2" presStyleCnt="4"/>
      <dgm:spPr/>
    </dgm:pt>
    <dgm:pt modelId="{B2F2647F-1C86-43D0-8BCC-59DE92F30F7D}" type="pres">
      <dgm:prSet presAssocID="{433C6B34-5673-4449-BD75-C62FC813A99D}" presName="connectorText" presStyleLbl="sibTrans2D1" presStyleIdx="2" presStyleCnt="4"/>
      <dgm:spPr/>
    </dgm:pt>
    <dgm:pt modelId="{63BACB4B-EF90-43CB-8E04-32B391F3B75B}" type="pres">
      <dgm:prSet presAssocID="{39C92E76-AD1B-40F2-8DFB-B83F8AC8BE60}" presName="node" presStyleLbl="node1" presStyleIdx="3" presStyleCnt="5" custLinFactNeighborY="45115">
        <dgm:presLayoutVars>
          <dgm:bulletEnabled val="1"/>
        </dgm:presLayoutVars>
      </dgm:prSet>
      <dgm:spPr/>
    </dgm:pt>
    <dgm:pt modelId="{E66719A8-4D08-4D0F-865B-8D9511488D63}" type="pres">
      <dgm:prSet presAssocID="{D8204BBE-E9DC-40A7-9263-8EC5FCE06591}" presName="sibTrans" presStyleLbl="sibTrans2D1" presStyleIdx="3" presStyleCnt="4"/>
      <dgm:spPr/>
    </dgm:pt>
    <dgm:pt modelId="{2B1549B5-4083-4236-BF1C-16FEEDCE430C}" type="pres">
      <dgm:prSet presAssocID="{D8204BBE-E9DC-40A7-9263-8EC5FCE06591}" presName="connectorText" presStyleLbl="sibTrans2D1" presStyleIdx="3" presStyleCnt="4"/>
      <dgm:spPr/>
    </dgm:pt>
    <dgm:pt modelId="{1A9514F5-1E4C-4EA1-BD18-C0AD95A154CA}" type="pres">
      <dgm:prSet presAssocID="{59EBDA9B-DA8F-417B-AA38-058ED7FBA6CC}" presName="node" presStyleLbl="node1" presStyleIdx="4" presStyleCnt="5" custScaleX="116026" custLinFactY="-46600" custLinFactNeighborX="13637" custLinFactNeighborY="-100000">
        <dgm:presLayoutVars>
          <dgm:bulletEnabled val="1"/>
        </dgm:presLayoutVars>
      </dgm:prSet>
      <dgm:spPr/>
    </dgm:pt>
  </dgm:ptLst>
  <dgm:cxnLst>
    <dgm:cxn modelId="{FFA51103-36CB-4067-B8F9-7D983A7CAF6C}" srcId="{5D029CED-0DF3-4E20-9FB3-0F024734827F}" destId="{32B76E31-ED62-44A8-971A-49DB98DFFB29}" srcOrd="0" destOrd="0" parTransId="{32C494FF-F134-493D-A4A6-5802A739935A}" sibTransId="{A0F7BABD-2026-439A-96B8-4BBCDA2DA189}"/>
    <dgm:cxn modelId="{A3497005-6EC0-4F95-8594-EB95B1E207FB}" type="presOf" srcId="{433C6B34-5673-4449-BD75-C62FC813A99D}" destId="{B2F2647F-1C86-43D0-8BCC-59DE92F30F7D}" srcOrd="1" destOrd="0" presId="urn:microsoft.com/office/officeart/2005/8/layout/process1"/>
    <dgm:cxn modelId="{1592FD09-16C9-454C-B2F8-E940BDC67F84}" type="presOf" srcId="{64F0CC44-20B1-4AD4-805B-B307ECFBC434}" destId="{7BCFE50D-859A-4B07-8945-8ADBF5283B83}" srcOrd="0" destOrd="0" presId="urn:microsoft.com/office/officeart/2005/8/layout/process1"/>
    <dgm:cxn modelId="{0E525633-D6B4-4C5B-BA79-2D5A53489144}" type="presOf" srcId="{4544C134-74C0-43DB-B5A5-DF80F1ECE180}" destId="{98909C98-B862-4D02-96F7-6F845F462FA5}" srcOrd="0" destOrd="0" presId="urn:microsoft.com/office/officeart/2005/8/layout/process1"/>
    <dgm:cxn modelId="{88A02C65-905A-48AB-81CC-28D710DF5C5E}" type="presOf" srcId="{A0F7BABD-2026-439A-96B8-4BBCDA2DA189}" destId="{F80B8D48-2A78-41B3-A207-D003807AA0C4}" srcOrd="1" destOrd="0" presId="urn:microsoft.com/office/officeart/2005/8/layout/process1"/>
    <dgm:cxn modelId="{3C780D46-4089-4B36-B262-DF7CE5387F3C}" srcId="{5D029CED-0DF3-4E20-9FB3-0F024734827F}" destId="{C5074786-FF16-416A-85C8-AB3EBAD18E7B}" srcOrd="1" destOrd="0" parTransId="{6F0CD486-9B95-4051-B046-24CF972319E3}" sibTransId="{64F0CC44-20B1-4AD4-805B-B307ECFBC434}"/>
    <dgm:cxn modelId="{AE34F886-7ECF-47D0-989E-3596CDB6F8AE}" type="presOf" srcId="{5D029CED-0DF3-4E20-9FB3-0F024734827F}" destId="{FF302B8A-670C-4A2B-A93B-B5E96AAF2982}" srcOrd="0" destOrd="0" presId="urn:microsoft.com/office/officeart/2005/8/layout/process1"/>
    <dgm:cxn modelId="{FC69A18A-902E-4C89-8170-C46BD9FE62B1}" type="presOf" srcId="{D8204BBE-E9DC-40A7-9263-8EC5FCE06591}" destId="{E66719A8-4D08-4D0F-865B-8D9511488D63}" srcOrd="0" destOrd="0" presId="urn:microsoft.com/office/officeart/2005/8/layout/process1"/>
    <dgm:cxn modelId="{A5858D9B-05DC-4A6B-B39D-ED60DE2A5A2C}" type="presOf" srcId="{39C92E76-AD1B-40F2-8DFB-B83F8AC8BE60}" destId="{63BACB4B-EF90-43CB-8E04-32B391F3B75B}" srcOrd="0" destOrd="0" presId="urn:microsoft.com/office/officeart/2005/8/layout/process1"/>
    <dgm:cxn modelId="{44CA9BA3-A166-46F4-9138-6D6038F5791E}" type="presOf" srcId="{C5074786-FF16-416A-85C8-AB3EBAD18E7B}" destId="{1A5C059C-BFD7-48F2-B4DB-6AD992CB92EE}" srcOrd="0" destOrd="0" presId="urn:microsoft.com/office/officeart/2005/8/layout/process1"/>
    <dgm:cxn modelId="{0E3D8FB5-2A1D-4FB6-824C-E6A9B5EE2CDD}" type="presOf" srcId="{64F0CC44-20B1-4AD4-805B-B307ECFBC434}" destId="{9D5CB6D5-DBEB-4E46-949A-9B23ED1B1E55}" srcOrd="1" destOrd="0" presId="urn:microsoft.com/office/officeart/2005/8/layout/process1"/>
    <dgm:cxn modelId="{3E67F2B7-B674-4606-8FD0-BF4D7DA19175}" type="presOf" srcId="{59EBDA9B-DA8F-417B-AA38-058ED7FBA6CC}" destId="{1A9514F5-1E4C-4EA1-BD18-C0AD95A154CA}" srcOrd="0" destOrd="0" presId="urn:microsoft.com/office/officeart/2005/8/layout/process1"/>
    <dgm:cxn modelId="{C91432C2-EDFF-4D9C-9172-6F1027929557}" type="presOf" srcId="{433C6B34-5673-4449-BD75-C62FC813A99D}" destId="{0B44CD13-6675-4520-8940-9DC624F31CFA}" srcOrd="0" destOrd="0" presId="urn:microsoft.com/office/officeart/2005/8/layout/process1"/>
    <dgm:cxn modelId="{72C2D8C6-5EF7-4C21-8EE0-002F019A9862}" srcId="{5D029CED-0DF3-4E20-9FB3-0F024734827F}" destId="{39C92E76-AD1B-40F2-8DFB-B83F8AC8BE60}" srcOrd="3" destOrd="0" parTransId="{8C9A76C0-9D04-4214-8E9F-CAE12F60669E}" sibTransId="{D8204BBE-E9DC-40A7-9263-8EC5FCE06591}"/>
    <dgm:cxn modelId="{DA6089D8-ED45-4ACB-AEFC-FE387506096E}" type="presOf" srcId="{32B76E31-ED62-44A8-971A-49DB98DFFB29}" destId="{B429E87A-1A13-4E30-8840-B2DEFE12AD8A}" srcOrd="0" destOrd="0" presId="urn:microsoft.com/office/officeart/2005/8/layout/process1"/>
    <dgm:cxn modelId="{26CECFDE-3048-40BC-905F-B627DD4ADBF4}" srcId="{5D029CED-0DF3-4E20-9FB3-0F024734827F}" destId="{4544C134-74C0-43DB-B5A5-DF80F1ECE180}" srcOrd="2" destOrd="0" parTransId="{BD86CF85-18C8-47E0-834B-A89DD926F742}" sibTransId="{433C6B34-5673-4449-BD75-C62FC813A99D}"/>
    <dgm:cxn modelId="{5BF547F8-EBE5-4688-B103-F48B98A26050}" type="presOf" srcId="{A0F7BABD-2026-439A-96B8-4BBCDA2DA189}" destId="{7DE34CF8-12B6-4F76-9C7E-6A15C8DCED33}" srcOrd="0" destOrd="0" presId="urn:microsoft.com/office/officeart/2005/8/layout/process1"/>
    <dgm:cxn modelId="{FBC35BFC-F86F-4708-BA0C-9A3546569FE5}" srcId="{5D029CED-0DF3-4E20-9FB3-0F024734827F}" destId="{59EBDA9B-DA8F-417B-AA38-058ED7FBA6CC}" srcOrd="4" destOrd="0" parTransId="{0DA633E4-81C2-420E-81F4-D30F9FEB6578}" sibTransId="{AAB5468D-D37B-41E6-AAD3-C9AB70DD887B}"/>
    <dgm:cxn modelId="{64898DFD-2DF8-42A7-B83D-902AEDB683A9}" type="presOf" srcId="{D8204BBE-E9DC-40A7-9263-8EC5FCE06591}" destId="{2B1549B5-4083-4236-BF1C-16FEEDCE430C}" srcOrd="1" destOrd="0" presId="urn:microsoft.com/office/officeart/2005/8/layout/process1"/>
    <dgm:cxn modelId="{CA316487-453C-4F83-9DE6-7C69455C5E17}" type="presParOf" srcId="{FF302B8A-670C-4A2B-A93B-B5E96AAF2982}" destId="{B429E87A-1A13-4E30-8840-B2DEFE12AD8A}" srcOrd="0" destOrd="0" presId="urn:microsoft.com/office/officeart/2005/8/layout/process1"/>
    <dgm:cxn modelId="{C43908FE-33E4-491E-A285-60BD343AED03}" type="presParOf" srcId="{FF302B8A-670C-4A2B-A93B-B5E96AAF2982}" destId="{7DE34CF8-12B6-4F76-9C7E-6A15C8DCED33}" srcOrd="1" destOrd="0" presId="urn:microsoft.com/office/officeart/2005/8/layout/process1"/>
    <dgm:cxn modelId="{BFEA5DC4-A66B-45D6-9179-B76FCFC57DA3}" type="presParOf" srcId="{7DE34CF8-12B6-4F76-9C7E-6A15C8DCED33}" destId="{F80B8D48-2A78-41B3-A207-D003807AA0C4}" srcOrd="0" destOrd="0" presId="urn:microsoft.com/office/officeart/2005/8/layout/process1"/>
    <dgm:cxn modelId="{7DD358D8-31C8-48C0-BCBD-74FE8979D38B}" type="presParOf" srcId="{FF302B8A-670C-4A2B-A93B-B5E96AAF2982}" destId="{1A5C059C-BFD7-48F2-B4DB-6AD992CB92EE}" srcOrd="2" destOrd="0" presId="urn:microsoft.com/office/officeart/2005/8/layout/process1"/>
    <dgm:cxn modelId="{8F90BFC0-7AD6-44AB-B312-CEA96AC3E216}" type="presParOf" srcId="{FF302B8A-670C-4A2B-A93B-B5E96AAF2982}" destId="{7BCFE50D-859A-4B07-8945-8ADBF5283B83}" srcOrd="3" destOrd="0" presId="urn:microsoft.com/office/officeart/2005/8/layout/process1"/>
    <dgm:cxn modelId="{605710AD-4220-4506-9BCE-E2BE83FEA677}" type="presParOf" srcId="{7BCFE50D-859A-4B07-8945-8ADBF5283B83}" destId="{9D5CB6D5-DBEB-4E46-949A-9B23ED1B1E55}" srcOrd="0" destOrd="0" presId="urn:microsoft.com/office/officeart/2005/8/layout/process1"/>
    <dgm:cxn modelId="{01A96186-D5A0-4D76-91A4-3C8C44261C4F}" type="presParOf" srcId="{FF302B8A-670C-4A2B-A93B-B5E96AAF2982}" destId="{98909C98-B862-4D02-96F7-6F845F462FA5}" srcOrd="4" destOrd="0" presId="urn:microsoft.com/office/officeart/2005/8/layout/process1"/>
    <dgm:cxn modelId="{BBCA972E-7C24-405E-999B-595CCF4F9433}" type="presParOf" srcId="{FF302B8A-670C-4A2B-A93B-B5E96AAF2982}" destId="{0B44CD13-6675-4520-8940-9DC624F31CFA}" srcOrd="5" destOrd="0" presId="urn:microsoft.com/office/officeart/2005/8/layout/process1"/>
    <dgm:cxn modelId="{074418DE-9445-46BD-A1BC-AB7B48BEF45E}" type="presParOf" srcId="{0B44CD13-6675-4520-8940-9DC624F31CFA}" destId="{B2F2647F-1C86-43D0-8BCC-59DE92F30F7D}" srcOrd="0" destOrd="0" presId="urn:microsoft.com/office/officeart/2005/8/layout/process1"/>
    <dgm:cxn modelId="{6D549108-D2C9-478D-8BC2-B8BA9E254910}" type="presParOf" srcId="{FF302B8A-670C-4A2B-A93B-B5E96AAF2982}" destId="{63BACB4B-EF90-43CB-8E04-32B391F3B75B}" srcOrd="6" destOrd="0" presId="urn:microsoft.com/office/officeart/2005/8/layout/process1"/>
    <dgm:cxn modelId="{16CE1C5A-9281-46B2-8781-DB136B70461D}" type="presParOf" srcId="{FF302B8A-670C-4A2B-A93B-B5E96AAF2982}" destId="{E66719A8-4D08-4D0F-865B-8D9511488D63}" srcOrd="7" destOrd="0" presId="urn:microsoft.com/office/officeart/2005/8/layout/process1"/>
    <dgm:cxn modelId="{7A7BA759-A566-4EF0-A615-483E2F2CA106}" type="presParOf" srcId="{E66719A8-4D08-4D0F-865B-8D9511488D63}" destId="{2B1549B5-4083-4236-BF1C-16FEEDCE430C}" srcOrd="0" destOrd="0" presId="urn:microsoft.com/office/officeart/2005/8/layout/process1"/>
    <dgm:cxn modelId="{B218A091-1FF1-4D71-80E7-F9F80DF8EA12}" type="presParOf" srcId="{FF302B8A-670C-4A2B-A93B-B5E96AAF2982}" destId="{1A9514F5-1E4C-4EA1-BD18-C0AD95A154CA}" srcOrd="8"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46D60EF-3316-40BD-960E-243D980C1898}"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GB"/>
        </a:p>
      </dgm:t>
    </dgm:pt>
    <dgm:pt modelId="{8EA186E9-978B-4D8A-B0C5-4CC1580BD445}">
      <dgm:prSet phldrT="[Text]"/>
      <dgm:spPr>
        <a:ln>
          <a:solidFill>
            <a:schemeClr val="tx1"/>
          </a:solidFill>
        </a:ln>
      </dgm:spPr>
      <dgm:t>
        <a:bodyPr/>
        <a:lstStyle/>
        <a:p>
          <a:r>
            <a:rPr lang="en-GB" dirty="0"/>
            <a:t>Masters trainers trained</a:t>
          </a:r>
        </a:p>
      </dgm:t>
    </dgm:pt>
    <dgm:pt modelId="{88962C66-E3E0-4208-9E4A-39C25FA22AD0}" type="parTrans" cxnId="{64B2362B-0215-4E60-996D-696AFEF35702}">
      <dgm:prSet/>
      <dgm:spPr/>
      <dgm:t>
        <a:bodyPr/>
        <a:lstStyle/>
        <a:p>
          <a:endParaRPr lang="en-GB"/>
        </a:p>
      </dgm:t>
    </dgm:pt>
    <dgm:pt modelId="{F20BBA60-F507-441D-A10F-7576434727D6}" type="sibTrans" cxnId="{64B2362B-0215-4E60-996D-696AFEF35702}">
      <dgm:prSet/>
      <dgm:spPr/>
      <dgm:t>
        <a:bodyPr/>
        <a:lstStyle/>
        <a:p>
          <a:endParaRPr lang="en-GB"/>
        </a:p>
      </dgm:t>
    </dgm:pt>
    <dgm:pt modelId="{0F7358CA-843B-4640-BCF6-99ED9A5EB817}">
      <dgm:prSet phldrT="[Text]" custT="1"/>
      <dgm:spPr/>
      <dgm:t>
        <a:bodyPr/>
        <a:lstStyle/>
        <a:p>
          <a:r>
            <a:rPr lang="en-GB" sz="1800" dirty="0"/>
            <a:t>2 master trainers in each country</a:t>
          </a:r>
        </a:p>
      </dgm:t>
    </dgm:pt>
    <dgm:pt modelId="{CFA108C1-6745-4E6D-8B83-D5A653EB00DE}" type="parTrans" cxnId="{A1DA46F6-368B-4E8B-8B99-3CA9DAA48FF9}">
      <dgm:prSet/>
      <dgm:spPr/>
      <dgm:t>
        <a:bodyPr/>
        <a:lstStyle/>
        <a:p>
          <a:endParaRPr lang="en-GB"/>
        </a:p>
      </dgm:t>
    </dgm:pt>
    <dgm:pt modelId="{E9DE63CA-EF18-4858-901F-7E995EA0F800}" type="sibTrans" cxnId="{A1DA46F6-368B-4E8B-8B99-3CA9DAA48FF9}">
      <dgm:prSet/>
      <dgm:spPr/>
      <dgm:t>
        <a:bodyPr/>
        <a:lstStyle/>
        <a:p>
          <a:endParaRPr lang="en-GB"/>
        </a:p>
      </dgm:t>
    </dgm:pt>
    <dgm:pt modelId="{F073E902-100F-4C6A-94AA-FF29FB52A838}">
      <dgm:prSet phldrT="[Text]"/>
      <dgm:spPr>
        <a:ln>
          <a:solidFill>
            <a:schemeClr val="tx1"/>
          </a:solidFill>
        </a:ln>
      </dgm:spPr>
      <dgm:t>
        <a:bodyPr/>
        <a:lstStyle/>
        <a:p>
          <a:r>
            <a:rPr lang="en-GB" dirty="0"/>
            <a:t>Training of tutors in YOI</a:t>
          </a:r>
        </a:p>
      </dgm:t>
    </dgm:pt>
    <dgm:pt modelId="{21169009-01A5-496D-AC52-1F23AE65B4AA}" type="parTrans" cxnId="{38AB33D5-5D20-43F7-9EA6-7551DE767401}">
      <dgm:prSet/>
      <dgm:spPr/>
      <dgm:t>
        <a:bodyPr/>
        <a:lstStyle/>
        <a:p>
          <a:endParaRPr lang="en-GB"/>
        </a:p>
      </dgm:t>
    </dgm:pt>
    <dgm:pt modelId="{04530553-080D-4069-8598-B9B4965EFF8B}" type="sibTrans" cxnId="{38AB33D5-5D20-43F7-9EA6-7551DE767401}">
      <dgm:prSet/>
      <dgm:spPr/>
      <dgm:t>
        <a:bodyPr/>
        <a:lstStyle/>
        <a:p>
          <a:endParaRPr lang="en-GB"/>
        </a:p>
      </dgm:t>
    </dgm:pt>
    <dgm:pt modelId="{F5EE890C-0474-4298-B3FE-44708D76EC3B}">
      <dgm:prSet phldrT="[Text]" custT="1"/>
      <dgm:spPr/>
      <dgm:t>
        <a:bodyPr/>
        <a:lstStyle/>
        <a:p>
          <a:r>
            <a:rPr lang="en-GB" sz="1800" dirty="0"/>
            <a:t>Up to 10 tutors trained in each country</a:t>
          </a:r>
        </a:p>
      </dgm:t>
    </dgm:pt>
    <dgm:pt modelId="{D8230E8A-22B0-4120-A055-4FA90123CC72}" type="parTrans" cxnId="{805EF152-517D-4A6C-A989-288790A149A5}">
      <dgm:prSet/>
      <dgm:spPr/>
      <dgm:t>
        <a:bodyPr/>
        <a:lstStyle/>
        <a:p>
          <a:endParaRPr lang="en-GB"/>
        </a:p>
      </dgm:t>
    </dgm:pt>
    <dgm:pt modelId="{623889D5-E20E-4F06-BD7F-629F3BC6D82F}" type="sibTrans" cxnId="{805EF152-517D-4A6C-A989-288790A149A5}">
      <dgm:prSet/>
      <dgm:spPr/>
      <dgm:t>
        <a:bodyPr/>
        <a:lstStyle/>
        <a:p>
          <a:endParaRPr lang="en-GB"/>
        </a:p>
      </dgm:t>
    </dgm:pt>
    <dgm:pt modelId="{6DFCEF65-7BB2-4890-88AD-52712D1275AA}">
      <dgm:prSet phldrT="[Text]"/>
      <dgm:spPr>
        <a:ln>
          <a:solidFill>
            <a:schemeClr val="tx1"/>
          </a:solidFill>
        </a:ln>
      </dgm:spPr>
      <dgm:t>
        <a:bodyPr/>
        <a:lstStyle/>
        <a:p>
          <a:r>
            <a:rPr lang="en-GB" dirty="0"/>
            <a:t>Execute games programme</a:t>
          </a:r>
        </a:p>
      </dgm:t>
    </dgm:pt>
    <dgm:pt modelId="{5B0BAF12-63EF-40B3-983A-B45F3F7E19D9}" type="parTrans" cxnId="{A3447747-74AA-41D1-9160-0F13B58334B6}">
      <dgm:prSet/>
      <dgm:spPr/>
      <dgm:t>
        <a:bodyPr/>
        <a:lstStyle/>
        <a:p>
          <a:endParaRPr lang="en-GB"/>
        </a:p>
      </dgm:t>
    </dgm:pt>
    <dgm:pt modelId="{6A320913-B9CD-4BAE-B604-84A19D20315B}" type="sibTrans" cxnId="{A3447747-74AA-41D1-9160-0F13B58334B6}">
      <dgm:prSet/>
      <dgm:spPr/>
      <dgm:t>
        <a:bodyPr/>
        <a:lstStyle/>
        <a:p>
          <a:endParaRPr lang="en-GB"/>
        </a:p>
      </dgm:t>
    </dgm:pt>
    <dgm:pt modelId="{6F44EAA4-6C27-45DB-9F59-A7DADB818D7D}">
      <dgm:prSet phldrT="[Text]" custT="1"/>
      <dgm:spPr/>
      <dgm:t>
        <a:bodyPr/>
        <a:lstStyle/>
        <a:p>
          <a:r>
            <a:rPr lang="en-GB" sz="1800" dirty="0"/>
            <a:t>40 young people in each  country minimum</a:t>
          </a:r>
        </a:p>
      </dgm:t>
    </dgm:pt>
    <dgm:pt modelId="{2F7F6CBE-1A25-4AAD-943A-6780AF3B64E7}" type="parTrans" cxnId="{2B6A3E7E-79A9-4F9E-9B60-CE0068AD901A}">
      <dgm:prSet/>
      <dgm:spPr/>
      <dgm:t>
        <a:bodyPr/>
        <a:lstStyle/>
        <a:p>
          <a:endParaRPr lang="en-GB"/>
        </a:p>
      </dgm:t>
    </dgm:pt>
    <dgm:pt modelId="{A823028F-DC0D-416A-AEB7-9B332E749D74}" type="sibTrans" cxnId="{2B6A3E7E-79A9-4F9E-9B60-CE0068AD901A}">
      <dgm:prSet/>
      <dgm:spPr/>
      <dgm:t>
        <a:bodyPr/>
        <a:lstStyle/>
        <a:p>
          <a:endParaRPr lang="en-GB"/>
        </a:p>
      </dgm:t>
    </dgm:pt>
    <dgm:pt modelId="{D40B5D33-E788-4325-9C25-4B5E5F1011F9}">
      <dgm:prSet phldrT="[Text]"/>
      <dgm:spPr>
        <a:ln>
          <a:solidFill>
            <a:schemeClr val="tx1"/>
          </a:solidFill>
        </a:ln>
      </dgm:spPr>
      <dgm:t>
        <a:bodyPr/>
        <a:lstStyle/>
        <a:p>
          <a:r>
            <a:rPr lang="en-GB" dirty="0"/>
            <a:t>Data collection</a:t>
          </a:r>
        </a:p>
      </dgm:t>
    </dgm:pt>
    <dgm:pt modelId="{8F90BD4A-EAEC-4314-B031-17F43B670A83}" type="parTrans" cxnId="{99EE742D-5283-43FE-91A7-C7141FA36114}">
      <dgm:prSet/>
      <dgm:spPr/>
      <dgm:t>
        <a:bodyPr/>
        <a:lstStyle/>
        <a:p>
          <a:endParaRPr lang="en-GB"/>
        </a:p>
      </dgm:t>
    </dgm:pt>
    <dgm:pt modelId="{63CCA317-DD4E-4950-84ED-1120FB7A877A}" type="sibTrans" cxnId="{99EE742D-5283-43FE-91A7-C7141FA36114}">
      <dgm:prSet/>
      <dgm:spPr/>
      <dgm:t>
        <a:bodyPr/>
        <a:lstStyle/>
        <a:p>
          <a:endParaRPr lang="en-GB"/>
        </a:p>
      </dgm:t>
    </dgm:pt>
    <dgm:pt modelId="{6182CBC7-FCB0-4DFE-ABC4-E2616ACB9F85}">
      <dgm:prSet phldrT="[Text]" custT="1"/>
      <dgm:spPr/>
      <dgm:t>
        <a:bodyPr/>
        <a:lstStyle/>
        <a:p>
          <a:r>
            <a:rPr lang="en-GB" sz="1800" dirty="0"/>
            <a:t>Pre, during and post programme</a:t>
          </a:r>
        </a:p>
      </dgm:t>
    </dgm:pt>
    <dgm:pt modelId="{C23B2A4A-A1A8-4DE6-B682-9F0A7E57BB92}" type="parTrans" cxnId="{2C26D814-302B-4786-B255-668EEA761588}">
      <dgm:prSet/>
      <dgm:spPr/>
      <dgm:t>
        <a:bodyPr/>
        <a:lstStyle/>
        <a:p>
          <a:endParaRPr lang="en-GB"/>
        </a:p>
      </dgm:t>
    </dgm:pt>
    <dgm:pt modelId="{69916C24-FF21-47D7-A2F0-DA8DBA728F6D}" type="sibTrans" cxnId="{2C26D814-302B-4786-B255-668EEA761588}">
      <dgm:prSet/>
      <dgm:spPr/>
      <dgm:t>
        <a:bodyPr/>
        <a:lstStyle/>
        <a:p>
          <a:endParaRPr lang="en-GB"/>
        </a:p>
      </dgm:t>
    </dgm:pt>
    <dgm:pt modelId="{5E90A555-F2F6-42C0-AF37-581D1A9CC7EC}" type="pres">
      <dgm:prSet presAssocID="{446D60EF-3316-40BD-960E-243D980C1898}" presName="rootnode" presStyleCnt="0">
        <dgm:presLayoutVars>
          <dgm:chMax/>
          <dgm:chPref/>
          <dgm:dir/>
          <dgm:animLvl val="lvl"/>
        </dgm:presLayoutVars>
      </dgm:prSet>
      <dgm:spPr/>
    </dgm:pt>
    <dgm:pt modelId="{B39B865F-D206-473E-876C-1EA7B7EA4BDE}" type="pres">
      <dgm:prSet presAssocID="{8EA186E9-978B-4D8A-B0C5-4CC1580BD445}" presName="composite" presStyleCnt="0"/>
      <dgm:spPr/>
    </dgm:pt>
    <dgm:pt modelId="{5994B80D-5442-4194-8751-38486639539D}" type="pres">
      <dgm:prSet presAssocID="{8EA186E9-978B-4D8A-B0C5-4CC1580BD445}" presName="bentUpArrow1" presStyleLbl="alignImgPlace1" presStyleIdx="0" presStyleCnt="3"/>
      <dgm:spPr/>
    </dgm:pt>
    <dgm:pt modelId="{FA6D0750-F0FC-4ABC-8965-296C8F32F706}" type="pres">
      <dgm:prSet presAssocID="{8EA186E9-978B-4D8A-B0C5-4CC1580BD445}" presName="ParentText" presStyleLbl="node1" presStyleIdx="0" presStyleCnt="4">
        <dgm:presLayoutVars>
          <dgm:chMax val="1"/>
          <dgm:chPref val="1"/>
          <dgm:bulletEnabled val="1"/>
        </dgm:presLayoutVars>
      </dgm:prSet>
      <dgm:spPr/>
    </dgm:pt>
    <dgm:pt modelId="{47D15FF3-63BC-4DF0-991C-91D7D0287129}" type="pres">
      <dgm:prSet presAssocID="{8EA186E9-978B-4D8A-B0C5-4CC1580BD445}" presName="ChildText" presStyleLbl="revTx" presStyleIdx="0" presStyleCnt="4" custScaleX="211949" custLinFactNeighborX="56902" custLinFactNeighborY="238">
        <dgm:presLayoutVars>
          <dgm:chMax val="0"/>
          <dgm:chPref val="0"/>
          <dgm:bulletEnabled val="1"/>
        </dgm:presLayoutVars>
      </dgm:prSet>
      <dgm:spPr/>
    </dgm:pt>
    <dgm:pt modelId="{13AF5C5A-7E87-45E8-989F-A2351843C22D}" type="pres">
      <dgm:prSet presAssocID="{F20BBA60-F507-441D-A10F-7576434727D6}" presName="sibTrans" presStyleCnt="0"/>
      <dgm:spPr/>
    </dgm:pt>
    <dgm:pt modelId="{5C6D1153-2D13-4E66-BE28-D243BAD8FB58}" type="pres">
      <dgm:prSet presAssocID="{F073E902-100F-4C6A-94AA-FF29FB52A838}" presName="composite" presStyleCnt="0"/>
      <dgm:spPr/>
    </dgm:pt>
    <dgm:pt modelId="{6D71047A-3FD0-4708-8EB4-0F491747CE43}" type="pres">
      <dgm:prSet presAssocID="{F073E902-100F-4C6A-94AA-FF29FB52A838}" presName="bentUpArrow1" presStyleLbl="alignImgPlace1" presStyleIdx="1" presStyleCnt="3"/>
      <dgm:spPr/>
    </dgm:pt>
    <dgm:pt modelId="{94ABF2EA-7E91-4A03-BCC1-1EA813FE165D}" type="pres">
      <dgm:prSet presAssocID="{F073E902-100F-4C6A-94AA-FF29FB52A838}" presName="ParentText" presStyleLbl="node1" presStyleIdx="1" presStyleCnt="4">
        <dgm:presLayoutVars>
          <dgm:chMax val="1"/>
          <dgm:chPref val="1"/>
          <dgm:bulletEnabled val="1"/>
        </dgm:presLayoutVars>
      </dgm:prSet>
      <dgm:spPr/>
    </dgm:pt>
    <dgm:pt modelId="{813015EC-1B14-4197-B848-DFE7D028211C}" type="pres">
      <dgm:prSet presAssocID="{F073E902-100F-4C6A-94AA-FF29FB52A838}" presName="ChildText" presStyleLbl="revTx" presStyleIdx="1" presStyleCnt="4" custScaleX="239343" custLinFactNeighborX="70355" custLinFactNeighborY="-2808">
        <dgm:presLayoutVars>
          <dgm:chMax val="0"/>
          <dgm:chPref val="0"/>
          <dgm:bulletEnabled val="1"/>
        </dgm:presLayoutVars>
      </dgm:prSet>
      <dgm:spPr/>
    </dgm:pt>
    <dgm:pt modelId="{B929A620-D3FB-4744-A261-B01469C4D95F}" type="pres">
      <dgm:prSet presAssocID="{04530553-080D-4069-8598-B9B4965EFF8B}" presName="sibTrans" presStyleCnt="0"/>
      <dgm:spPr/>
    </dgm:pt>
    <dgm:pt modelId="{90A2F0CA-664A-4226-A9F4-5F7E6CBA4A56}" type="pres">
      <dgm:prSet presAssocID="{6DFCEF65-7BB2-4890-88AD-52712D1275AA}" presName="composite" presStyleCnt="0"/>
      <dgm:spPr/>
    </dgm:pt>
    <dgm:pt modelId="{A7FD6EF0-BD8C-4A30-81F3-0EBB37AFDA08}" type="pres">
      <dgm:prSet presAssocID="{6DFCEF65-7BB2-4890-88AD-52712D1275AA}" presName="bentUpArrow1" presStyleLbl="alignImgPlace1" presStyleIdx="2" presStyleCnt="3"/>
      <dgm:spPr/>
    </dgm:pt>
    <dgm:pt modelId="{6688F04B-9ACE-468F-894E-8F470F33E6EA}" type="pres">
      <dgm:prSet presAssocID="{6DFCEF65-7BB2-4890-88AD-52712D1275AA}" presName="ParentText" presStyleLbl="node1" presStyleIdx="2" presStyleCnt="4">
        <dgm:presLayoutVars>
          <dgm:chMax val="1"/>
          <dgm:chPref val="1"/>
          <dgm:bulletEnabled val="1"/>
        </dgm:presLayoutVars>
      </dgm:prSet>
      <dgm:spPr/>
    </dgm:pt>
    <dgm:pt modelId="{3164796D-885D-4A36-97EB-9B1D3854B7B2}" type="pres">
      <dgm:prSet presAssocID="{6DFCEF65-7BB2-4890-88AD-52712D1275AA}" presName="ChildText" presStyleLbl="revTx" presStyleIdx="2" presStyleCnt="4" custScaleX="226308" custLinFactNeighborX="67513" custLinFactNeighborY="9236">
        <dgm:presLayoutVars>
          <dgm:chMax val="0"/>
          <dgm:chPref val="0"/>
          <dgm:bulletEnabled val="1"/>
        </dgm:presLayoutVars>
      </dgm:prSet>
      <dgm:spPr/>
    </dgm:pt>
    <dgm:pt modelId="{B694E55D-021F-4A57-8C67-78E369A207B7}" type="pres">
      <dgm:prSet presAssocID="{6A320913-B9CD-4BAE-B604-84A19D20315B}" presName="sibTrans" presStyleCnt="0"/>
      <dgm:spPr/>
    </dgm:pt>
    <dgm:pt modelId="{6EFB7DBD-17B7-40F9-AE0D-26F9FA6EBDC5}" type="pres">
      <dgm:prSet presAssocID="{D40B5D33-E788-4325-9C25-4B5E5F1011F9}" presName="composite" presStyleCnt="0"/>
      <dgm:spPr/>
    </dgm:pt>
    <dgm:pt modelId="{BCBA1312-7A84-46DD-A390-664590DA749D}" type="pres">
      <dgm:prSet presAssocID="{D40B5D33-E788-4325-9C25-4B5E5F1011F9}" presName="ParentText" presStyleLbl="node1" presStyleIdx="3" presStyleCnt="4">
        <dgm:presLayoutVars>
          <dgm:chMax val="1"/>
          <dgm:chPref val="1"/>
          <dgm:bulletEnabled val="1"/>
        </dgm:presLayoutVars>
      </dgm:prSet>
      <dgm:spPr/>
    </dgm:pt>
    <dgm:pt modelId="{96B20B84-75A9-4A9D-8511-BE9B9E779E78}" type="pres">
      <dgm:prSet presAssocID="{D40B5D33-E788-4325-9C25-4B5E5F1011F9}" presName="FinalChildText" presStyleLbl="revTx" presStyleIdx="3" presStyleCnt="4" custScaleX="245662" custLinFactNeighborX="79842" custLinFactNeighborY="-302">
        <dgm:presLayoutVars>
          <dgm:chMax val="0"/>
          <dgm:chPref val="0"/>
          <dgm:bulletEnabled val="1"/>
        </dgm:presLayoutVars>
      </dgm:prSet>
      <dgm:spPr/>
    </dgm:pt>
  </dgm:ptLst>
  <dgm:cxnLst>
    <dgm:cxn modelId="{2C26D814-302B-4786-B255-668EEA761588}" srcId="{D40B5D33-E788-4325-9C25-4B5E5F1011F9}" destId="{6182CBC7-FCB0-4DFE-ABC4-E2616ACB9F85}" srcOrd="0" destOrd="0" parTransId="{C23B2A4A-A1A8-4DE6-B682-9F0A7E57BB92}" sibTransId="{69916C24-FF21-47D7-A2F0-DA8DBA728F6D}"/>
    <dgm:cxn modelId="{64B2362B-0215-4E60-996D-696AFEF35702}" srcId="{446D60EF-3316-40BD-960E-243D980C1898}" destId="{8EA186E9-978B-4D8A-B0C5-4CC1580BD445}" srcOrd="0" destOrd="0" parTransId="{88962C66-E3E0-4208-9E4A-39C25FA22AD0}" sibTransId="{F20BBA60-F507-441D-A10F-7576434727D6}"/>
    <dgm:cxn modelId="{99EE742D-5283-43FE-91A7-C7141FA36114}" srcId="{446D60EF-3316-40BD-960E-243D980C1898}" destId="{D40B5D33-E788-4325-9C25-4B5E5F1011F9}" srcOrd="3" destOrd="0" parTransId="{8F90BD4A-EAEC-4314-B031-17F43B670A83}" sibTransId="{63CCA317-DD4E-4950-84ED-1120FB7A877A}"/>
    <dgm:cxn modelId="{9BBFF43A-020F-4E0A-8E9C-567568C9BFBF}" type="presOf" srcId="{F073E902-100F-4C6A-94AA-FF29FB52A838}" destId="{94ABF2EA-7E91-4A03-BCC1-1EA813FE165D}" srcOrd="0" destOrd="0" presId="urn:microsoft.com/office/officeart/2005/8/layout/StepDownProcess"/>
    <dgm:cxn modelId="{A3447747-74AA-41D1-9160-0F13B58334B6}" srcId="{446D60EF-3316-40BD-960E-243D980C1898}" destId="{6DFCEF65-7BB2-4890-88AD-52712D1275AA}" srcOrd="2" destOrd="0" parTransId="{5B0BAF12-63EF-40B3-983A-B45F3F7E19D9}" sibTransId="{6A320913-B9CD-4BAE-B604-84A19D20315B}"/>
    <dgm:cxn modelId="{960FB868-C88A-4894-A32C-0045ED637080}" type="presOf" srcId="{446D60EF-3316-40BD-960E-243D980C1898}" destId="{5E90A555-F2F6-42C0-AF37-581D1A9CC7EC}" srcOrd="0" destOrd="0" presId="urn:microsoft.com/office/officeart/2005/8/layout/StepDownProcess"/>
    <dgm:cxn modelId="{9B90206A-E8EE-4D51-9A58-E6916E9FCFAF}" type="presOf" srcId="{6182CBC7-FCB0-4DFE-ABC4-E2616ACB9F85}" destId="{96B20B84-75A9-4A9D-8511-BE9B9E779E78}" srcOrd="0" destOrd="0" presId="urn:microsoft.com/office/officeart/2005/8/layout/StepDownProcess"/>
    <dgm:cxn modelId="{E923656E-9D9C-4CE5-9A7F-0E730CE49685}" type="presOf" srcId="{8EA186E9-978B-4D8A-B0C5-4CC1580BD445}" destId="{FA6D0750-F0FC-4ABC-8965-296C8F32F706}" srcOrd="0" destOrd="0" presId="urn:microsoft.com/office/officeart/2005/8/layout/StepDownProcess"/>
    <dgm:cxn modelId="{805EF152-517D-4A6C-A989-288790A149A5}" srcId="{F073E902-100F-4C6A-94AA-FF29FB52A838}" destId="{F5EE890C-0474-4298-B3FE-44708D76EC3B}" srcOrd="0" destOrd="0" parTransId="{D8230E8A-22B0-4120-A055-4FA90123CC72}" sibTransId="{623889D5-E20E-4F06-BD7F-629F3BC6D82F}"/>
    <dgm:cxn modelId="{96511F77-CEDF-4426-9D1E-C4753D5E0FAA}" type="presOf" srcId="{D40B5D33-E788-4325-9C25-4B5E5F1011F9}" destId="{BCBA1312-7A84-46DD-A390-664590DA749D}" srcOrd="0" destOrd="0" presId="urn:microsoft.com/office/officeart/2005/8/layout/StepDownProcess"/>
    <dgm:cxn modelId="{1CE2EB78-77F5-4F9A-BE4F-CE55A710F079}" type="presOf" srcId="{6DFCEF65-7BB2-4890-88AD-52712D1275AA}" destId="{6688F04B-9ACE-468F-894E-8F470F33E6EA}" srcOrd="0" destOrd="0" presId="urn:microsoft.com/office/officeart/2005/8/layout/StepDownProcess"/>
    <dgm:cxn modelId="{2B6A3E7E-79A9-4F9E-9B60-CE0068AD901A}" srcId="{6DFCEF65-7BB2-4890-88AD-52712D1275AA}" destId="{6F44EAA4-6C27-45DB-9F59-A7DADB818D7D}" srcOrd="0" destOrd="0" parTransId="{2F7F6CBE-1A25-4AAD-943A-6780AF3B64E7}" sibTransId="{A823028F-DC0D-416A-AEB7-9B332E749D74}"/>
    <dgm:cxn modelId="{8DAE36AB-64C5-4232-9654-2AFE6F78592E}" type="presOf" srcId="{0F7358CA-843B-4640-BCF6-99ED9A5EB817}" destId="{47D15FF3-63BC-4DF0-991C-91D7D0287129}" srcOrd="0" destOrd="0" presId="urn:microsoft.com/office/officeart/2005/8/layout/StepDownProcess"/>
    <dgm:cxn modelId="{487BC7AD-07E6-4985-9053-73BF3B69251D}" type="presOf" srcId="{F5EE890C-0474-4298-B3FE-44708D76EC3B}" destId="{813015EC-1B14-4197-B848-DFE7D028211C}" srcOrd="0" destOrd="0" presId="urn:microsoft.com/office/officeart/2005/8/layout/StepDownProcess"/>
    <dgm:cxn modelId="{38AB33D5-5D20-43F7-9EA6-7551DE767401}" srcId="{446D60EF-3316-40BD-960E-243D980C1898}" destId="{F073E902-100F-4C6A-94AA-FF29FB52A838}" srcOrd="1" destOrd="0" parTransId="{21169009-01A5-496D-AC52-1F23AE65B4AA}" sibTransId="{04530553-080D-4069-8598-B9B4965EFF8B}"/>
    <dgm:cxn modelId="{85A37EEE-34F7-4FB9-8A4D-EF7BA4A29AD7}" type="presOf" srcId="{6F44EAA4-6C27-45DB-9F59-A7DADB818D7D}" destId="{3164796D-885D-4A36-97EB-9B1D3854B7B2}" srcOrd="0" destOrd="0" presId="urn:microsoft.com/office/officeart/2005/8/layout/StepDownProcess"/>
    <dgm:cxn modelId="{A1DA46F6-368B-4E8B-8B99-3CA9DAA48FF9}" srcId="{8EA186E9-978B-4D8A-B0C5-4CC1580BD445}" destId="{0F7358CA-843B-4640-BCF6-99ED9A5EB817}" srcOrd="0" destOrd="0" parTransId="{CFA108C1-6745-4E6D-8B83-D5A653EB00DE}" sibTransId="{E9DE63CA-EF18-4858-901F-7E995EA0F800}"/>
    <dgm:cxn modelId="{A570F5DA-7B2F-4C01-893D-A9F4FADB43E5}" type="presParOf" srcId="{5E90A555-F2F6-42C0-AF37-581D1A9CC7EC}" destId="{B39B865F-D206-473E-876C-1EA7B7EA4BDE}" srcOrd="0" destOrd="0" presId="urn:microsoft.com/office/officeart/2005/8/layout/StepDownProcess"/>
    <dgm:cxn modelId="{58F3692A-34D0-4806-B6ED-66EF9A8C0AB6}" type="presParOf" srcId="{B39B865F-D206-473E-876C-1EA7B7EA4BDE}" destId="{5994B80D-5442-4194-8751-38486639539D}" srcOrd="0" destOrd="0" presId="urn:microsoft.com/office/officeart/2005/8/layout/StepDownProcess"/>
    <dgm:cxn modelId="{E5E325BC-1AD3-4BD2-8ED3-55B6AAE70DE1}" type="presParOf" srcId="{B39B865F-D206-473E-876C-1EA7B7EA4BDE}" destId="{FA6D0750-F0FC-4ABC-8965-296C8F32F706}" srcOrd="1" destOrd="0" presId="urn:microsoft.com/office/officeart/2005/8/layout/StepDownProcess"/>
    <dgm:cxn modelId="{598CFA99-C6FD-4713-806B-4F97E230681B}" type="presParOf" srcId="{B39B865F-D206-473E-876C-1EA7B7EA4BDE}" destId="{47D15FF3-63BC-4DF0-991C-91D7D0287129}" srcOrd="2" destOrd="0" presId="urn:microsoft.com/office/officeart/2005/8/layout/StepDownProcess"/>
    <dgm:cxn modelId="{630F0533-7A40-45E5-91C5-9B46DDD43C4C}" type="presParOf" srcId="{5E90A555-F2F6-42C0-AF37-581D1A9CC7EC}" destId="{13AF5C5A-7E87-45E8-989F-A2351843C22D}" srcOrd="1" destOrd="0" presId="urn:microsoft.com/office/officeart/2005/8/layout/StepDownProcess"/>
    <dgm:cxn modelId="{40E365A1-7B2C-45EF-87C5-BD1BB7F132B0}" type="presParOf" srcId="{5E90A555-F2F6-42C0-AF37-581D1A9CC7EC}" destId="{5C6D1153-2D13-4E66-BE28-D243BAD8FB58}" srcOrd="2" destOrd="0" presId="urn:microsoft.com/office/officeart/2005/8/layout/StepDownProcess"/>
    <dgm:cxn modelId="{BF414E1A-57FF-4568-9F01-B8CC801DAE66}" type="presParOf" srcId="{5C6D1153-2D13-4E66-BE28-D243BAD8FB58}" destId="{6D71047A-3FD0-4708-8EB4-0F491747CE43}" srcOrd="0" destOrd="0" presId="urn:microsoft.com/office/officeart/2005/8/layout/StepDownProcess"/>
    <dgm:cxn modelId="{48488657-E94E-438F-8758-EB3D8BC445E1}" type="presParOf" srcId="{5C6D1153-2D13-4E66-BE28-D243BAD8FB58}" destId="{94ABF2EA-7E91-4A03-BCC1-1EA813FE165D}" srcOrd="1" destOrd="0" presId="urn:microsoft.com/office/officeart/2005/8/layout/StepDownProcess"/>
    <dgm:cxn modelId="{9FDD56CC-937E-4E47-AED7-0D494A9B5E9E}" type="presParOf" srcId="{5C6D1153-2D13-4E66-BE28-D243BAD8FB58}" destId="{813015EC-1B14-4197-B848-DFE7D028211C}" srcOrd="2" destOrd="0" presId="urn:microsoft.com/office/officeart/2005/8/layout/StepDownProcess"/>
    <dgm:cxn modelId="{C0CE0A72-681D-46E0-A9A7-4F80C9F538D9}" type="presParOf" srcId="{5E90A555-F2F6-42C0-AF37-581D1A9CC7EC}" destId="{B929A620-D3FB-4744-A261-B01469C4D95F}" srcOrd="3" destOrd="0" presId="urn:microsoft.com/office/officeart/2005/8/layout/StepDownProcess"/>
    <dgm:cxn modelId="{A5C41794-9967-4B87-924D-7E98A1E60654}" type="presParOf" srcId="{5E90A555-F2F6-42C0-AF37-581D1A9CC7EC}" destId="{90A2F0CA-664A-4226-A9F4-5F7E6CBA4A56}" srcOrd="4" destOrd="0" presId="urn:microsoft.com/office/officeart/2005/8/layout/StepDownProcess"/>
    <dgm:cxn modelId="{24AD6DC6-C69F-4E12-890C-39E8AB9A27BB}" type="presParOf" srcId="{90A2F0CA-664A-4226-A9F4-5F7E6CBA4A56}" destId="{A7FD6EF0-BD8C-4A30-81F3-0EBB37AFDA08}" srcOrd="0" destOrd="0" presId="urn:microsoft.com/office/officeart/2005/8/layout/StepDownProcess"/>
    <dgm:cxn modelId="{30A0D65F-7491-4D8E-B425-7A53BEE556F4}" type="presParOf" srcId="{90A2F0CA-664A-4226-A9F4-5F7E6CBA4A56}" destId="{6688F04B-9ACE-468F-894E-8F470F33E6EA}" srcOrd="1" destOrd="0" presId="urn:microsoft.com/office/officeart/2005/8/layout/StepDownProcess"/>
    <dgm:cxn modelId="{D3C84C84-15A3-4330-8DE5-F2984CC2241E}" type="presParOf" srcId="{90A2F0CA-664A-4226-A9F4-5F7E6CBA4A56}" destId="{3164796D-885D-4A36-97EB-9B1D3854B7B2}" srcOrd="2" destOrd="0" presId="urn:microsoft.com/office/officeart/2005/8/layout/StepDownProcess"/>
    <dgm:cxn modelId="{2947E535-928A-4571-892C-2DBCC6FD2C27}" type="presParOf" srcId="{5E90A555-F2F6-42C0-AF37-581D1A9CC7EC}" destId="{B694E55D-021F-4A57-8C67-78E369A207B7}" srcOrd="5" destOrd="0" presId="urn:microsoft.com/office/officeart/2005/8/layout/StepDownProcess"/>
    <dgm:cxn modelId="{8BF794B1-CB87-41BB-8C80-7E4A382C662A}" type="presParOf" srcId="{5E90A555-F2F6-42C0-AF37-581D1A9CC7EC}" destId="{6EFB7DBD-17B7-40F9-AE0D-26F9FA6EBDC5}" srcOrd="6" destOrd="0" presId="urn:microsoft.com/office/officeart/2005/8/layout/StepDownProcess"/>
    <dgm:cxn modelId="{4D24AD89-D1B7-41D8-A2C9-FA10FE0B45E4}" type="presParOf" srcId="{6EFB7DBD-17B7-40F9-AE0D-26F9FA6EBDC5}" destId="{BCBA1312-7A84-46DD-A390-664590DA749D}" srcOrd="0" destOrd="0" presId="urn:microsoft.com/office/officeart/2005/8/layout/StepDownProcess"/>
    <dgm:cxn modelId="{B6A1B519-02B9-450A-BCF2-23A3BA227188}" type="presParOf" srcId="{6EFB7DBD-17B7-40F9-AE0D-26F9FA6EBDC5}" destId="{96B20B84-75A9-4A9D-8511-BE9B9E779E78}" srcOrd="1" destOrd="0" presId="urn:microsoft.com/office/officeart/2005/8/layout/StepDown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2C40466-BC2A-4BB7-803C-86BFFCCCB2EE}" type="doc">
      <dgm:prSet loTypeId="urn:microsoft.com/office/officeart/2005/8/layout/hierarchy3" loCatId="list" qsTypeId="urn:microsoft.com/office/officeart/2005/8/quickstyle/simple5" qsCatId="simple" csTypeId="urn:microsoft.com/office/officeart/2005/8/colors/accent3_1" csCatId="accent3" phldr="1"/>
      <dgm:spPr/>
      <dgm:t>
        <a:bodyPr/>
        <a:lstStyle/>
        <a:p>
          <a:endParaRPr lang="en-GB"/>
        </a:p>
      </dgm:t>
    </dgm:pt>
    <dgm:pt modelId="{C8696305-10CD-4131-A819-98935F2217A1}">
      <dgm:prSet phldrT="[Text]"/>
      <dgm:spPr/>
      <dgm:t>
        <a:bodyPr/>
        <a:lstStyle/>
        <a:p>
          <a:r>
            <a:rPr lang="en-GB" dirty="0"/>
            <a:t>Links to competencies</a:t>
          </a:r>
        </a:p>
      </dgm:t>
    </dgm:pt>
    <dgm:pt modelId="{5D1C3B93-07F5-4C3F-8A0F-F24728247B3F}" type="parTrans" cxnId="{15434D70-2F84-4335-BD95-EF1CA2A4D781}">
      <dgm:prSet/>
      <dgm:spPr/>
      <dgm:t>
        <a:bodyPr/>
        <a:lstStyle/>
        <a:p>
          <a:endParaRPr lang="en-GB"/>
        </a:p>
      </dgm:t>
    </dgm:pt>
    <dgm:pt modelId="{302E1327-32D3-4B4E-9E4B-CF729CEBC639}" type="sibTrans" cxnId="{15434D70-2F84-4335-BD95-EF1CA2A4D781}">
      <dgm:prSet/>
      <dgm:spPr/>
      <dgm:t>
        <a:bodyPr/>
        <a:lstStyle/>
        <a:p>
          <a:endParaRPr lang="en-GB"/>
        </a:p>
      </dgm:t>
    </dgm:pt>
    <dgm:pt modelId="{0FA1F397-6EA6-414B-BE3B-DEE71A18184F}">
      <dgm:prSet phldrT="[Text]" custT="1"/>
      <dgm:spPr/>
      <dgm:t>
        <a:bodyPr/>
        <a:lstStyle/>
        <a:p>
          <a:r>
            <a:rPr lang="en-GB" sz="1400" dirty="0"/>
            <a:t>All competencies covered but especially relationship skills and social awareness</a:t>
          </a:r>
        </a:p>
      </dgm:t>
    </dgm:pt>
    <dgm:pt modelId="{7ECFB0C9-8C49-42C3-AE29-BE732C7D04C1}" type="parTrans" cxnId="{B4FC4BCD-3314-453D-AC80-163BD8EBF7CA}">
      <dgm:prSet/>
      <dgm:spPr/>
      <dgm:t>
        <a:bodyPr/>
        <a:lstStyle/>
        <a:p>
          <a:endParaRPr lang="en-GB"/>
        </a:p>
      </dgm:t>
    </dgm:pt>
    <dgm:pt modelId="{406C1E3A-3F0E-4509-9314-B614B044F567}" type="sibTrans" cxnId="{B4FC4BCD-3314-453D-AC80-163BD8EBF7CA}">
      <dgm:prSet/>
      <dgm:spPr/>
      <dgm:t>
        <a:bodyPr/>
        <a:lstStyle/>
        <a:p>
          <a:endParaRPr lang="en-GB"/>
        </a:p>
      </dgm:t>
    </dgm:pt>
    <dgm:pt modelId="{338E939B-3A97-45C4-914E-15B3EA4F7CC5}">
      <dgm:prSet phldrT="[Text]"/>
      <dgm:spPr/>
      <dgm:t>
        <a:bodyPr/>
        <a:lstStyle/>
        <a:p>
          <a:r>
            <a:rPr lang="en-GB" dirty="0"/>
            <a:t>Enjoyment</a:t>
          </a:r>
        </a:p>
      </dgm:t>
    </dgm:pt>
    <dgm:pt modelId="{C263314D-47A2-4E4A-9532-6506B05DA47C}" type="parTrans" cxnId="{E858AD44-DC7A-4CAD-8411-1E1872962ACA}">
      <dgm:prSet/>
      <dgm:spPr/>
      <dgm:t>
        <a:bodyPr/>
        <a:lstStyle/>
        <a:p>
          <a:endParaRPr lang="en-GB"/>
        </a:p>
      </dgm:t>
    </dgm:pt>
    <dgm:pt modelId="{79A3FE97-0919-46E1-BE7A-0F91C8B43350}" type="sibTrans" cxnId="{E858AD44-DC7A-4CAD-8411-1E1872962ACA}">
      <dgm:prSet/>
      <dgm:spPr/>
      <dgm:t>
        <a:bodyPr/>
        <a:lstStyle/>
        <a:p>
          <a:endParaRPr lang="en-GB"/>
        </a:p>
      </dgm:t>
    </dgm:pt>
    <dgm:pt modelId="{1BA02E4E-F8AC-43A1-AF6F-4DD180F8C24B}">
      <dgm:prSet phldrT="[Text]" custT="1"/>
      <dgm:spPr/>
      <dgm:t>
        <a:bodyPr/>
        <a:lstStyle/>
        <a:p>
          <a:r>
            <a:rPr lang="en-GB" sz="1400" dirty="0"/>
            <a:t>Fun and enjoyment were key features that helped support programme engagement</a:t>
          </a:r>
        </a:p>
      </dgm:t>
    </dgm:pt>
    <dgm:pt modelId="{34772C8F-D800-4051-B38A-DFCCEBD1DA57}" type="parTrans" cxnId="{10785D9D-26C4-4524-8D14-619A17977728}">
      <dgm:prSet/>
      <dgm:spPr/>
      <dgm:t>
        <a:bodyPr/>
        <a:lstStyle/>
        <a:p>
          <a:endParaRPr lang="en-GB"/>
        </a:p>
      </dgm:t>
    </dgm:pt>
    <dgm:pt modelId="{E142D54B-FACD-4808-A2BA-AAF2BB2BE25E}" type="sibTrans" cxnId="{10785D9D-26C4-4524-8D14-619A17977728}">
      <dgm:prSet/>
      <dgm:spPr/>
      <dgm:t>
        <a:bodyPr/>
        <a:lstStyle/>
        <a:p>
          <a:endParaRPr lang="en-GB"/>
        </a:p>
      </dgm:t>
    </dgm:pt>
    <dgm:pt modelId="{04D4D2AB-2E5D-4ADF-B795-9F71C95A1012}">
      <dgm:prSet phldrT="[Text]"/>
      <dgm:spPr/>
      <dgm:t>
        <a:bodyPr/>
        <a:lstStyle/>
        <a:p>
          <a:r>
            <a:rPr lang="en-GB" dirty="0"/>
            <a:t>Overcoming problems</a:t>
          </a:r>
        </a:p>
      </dgm:t>
    </dgm:pt>
    <dgm:pt modelId="{3F37F8D7-757A-4BC3-9EF8-C9F41C0F8B30}" type="parTrans" cxnId="{B548F43C-98EA-4544-9E07-09C66727A4FD}">
      <dgm:prSet/>
      <dgm:spPr/>
      <dgm:t>
        <a:bodyPr/>
        <a:lstStyle/>
        <a:p>
          <a:endParaRPr lang="en-GB"/>
        </a:p>
      </dgm:t>
    </dgm:pt>
    <dgm:pt modelId="{D61443E5-D520-48CA-863D-506E4905AC18}" type="sibTrans" cxnId="{B548F43C-98EA-4544-9E07-09C66727A4FD}">
      <dgm:prSet/>
      <dgm:spPr/>
      <dgm:t>
        <a:bodyPr/>
        <a:lstStyle/>
        <a:p>
          <a:endParaRPr lang="en-GB"/>
        </a:p>
      </dgm:t>
    </dgm:pt>
    <dgm:pt modelId="{66ECE35E-0199-4927-B254-82EDD4D15C68}">
      <dgm:prSet phldrT="[Text]" custT="1"/>
      <dgm:spPr/>
      <dgm:t>
        <a:bodyPr/>
        <a:lstStyle/>
        <a:p>
          <a:r>
            <a:rPr lang="en-GB" sz="1400" dirty="0"/>
            <a:t>Resilience, persistence and teamwork were evident in many settings</a:t>
          </a:r>
        </a:p>
      </dgm:t>
    </dgm:pt>
    <dgm:pt modelId="{1280826B-1ACD-4B24-80D5-7C19879A8267}" type="parTrans" cxnId="{CC9858CD-4874-495E-A30F-C55F57D9CBF1}">
      <dgm:prSet/>
      <dgm:spPr/>
      <dgm:t>
        <a:bodyPr/>
        <a:lstStyle/>
        <a:p>
          <a:endParaRPr lang="en-GB"/>
        </a:p>
      </dgm:t>
    </dgm:pt>
    <dgm:pt modelId="{AA86AE7C-08B2-44CB-A53A-60EF74ED5EFB}" type="sibTrans" cxnId="{CC9858CD-4874-495E-A30F-C55F57D9CBF1}">
      <dgm:prSet/>
      <dgm:spPr/>
      <dgm:t>
        <a:bodyPr/>
        <a:lstStyle/>
        <a:p>
          <a:endParaRPr lang="en-GB"/>
        </a:p>
      </dgm:t>
    </dgm:pt>
    <dgm:pt modelId="{84F731CB-3A3C-4D31-8C90-38D93DBDAB05}">
      <dgm:prSet/>
      <dgm:spPr/>
      <dgm:t>
        <a:bodyPr/>
        <a:lstStyle/>
        <a:p>
          <a:r>
            <a:rPr lang="en-GB" dirty="0"/>
            <a:t>Transfer</a:t>
          </a:r>
        </a:p>
      </dgm:t>
    </dgm:pt>
    <dgm:pt modelId="{D318EACB-CA24-4D14-9209-73BBC675947A}" type="parTrans" cxnId="{7E45B36C-614F-4F1A-A71C-2AC3D522D4CB}">
      <dgm:prSet/>
      <dgm:spPr/>
      <dgm:t>
        <a:bodyPr/>
        <a:lstStyle/>
        <a:p>
          <a:endParaRPr lang="en-GB"/>
        </a:p>
      </dgm:t>
    </dgm:pt>
    <dgm:pt modelId="{193EEE1D-ED98-47B1-BC03-8B5F88CEEB90}" type="sibTrans" cxnId="{7E45B36C-614F-4F1A-A71C-2AC3D522D4CB}">
      <dgm:prSet/>
      <dgm:spPr/>
      <dgm:t>
        <a:bodyPr/>
        <a:lstStyle/>
        <a:p>
          <a:endParaRPr lang="en-GB"/>
        </a:p>
      </dgm:t>
    </dgm:pt>
    <dgm:pt modelId="{490A024A-9004-4E8D-8280-6A0CD2ED34C2}">
      <dgm:prSet custT="1"/>
      <dgm:spPr/>
      <dgm:t>
        <a:bodyPr/>
        <a:lstStyle/>
        <a:p>
          <a:r>
            <a:rPr lang="en-GB" sz="1400" dirty="0"/>
            <a:t>Showed awareness of how the competencies helped them in normal life</a:t>
          </a:r>
        </a:p>
      </dgm:t>
    </dgm:pt>
    <dgm:pt modelId="{404AEC94-5C70-4011-919C-0060F43C1014}" type="parTrans" cxnId="{A358513A-EDAF-4883-B08D-F615F24D25BF}">
      <dgm:prSet/>
      <dgm:spPr/>
      <dgm:t>
        <a:bodyPr/>
        <a:lstStyle/>
        <a:p>
          <a:endParaRPr lang="en-GB"/>
        </a:p>
      </dgm:t>
    </dgm:pt>
    <dgm:pt modelId="{A5636218-4EED-4C38-8BB4-20861CDDAD74}" type="sibTrans" cxnId="{A358513A-EDAF-4883-B08D-F615F24D25BF}">
      <dgm:prSet/>
      <dgm:spPr/>
      <dgm:t>
        <a:bodyPr/>
        <a:lstStyle/>
        <a:p>
          <a:endParaRPr lang="en-GB"/>
        </a:p>
      </dgm:t>
    </dgm:pt>
    <dgm:pt modelId="{CF5148B8-B958-4D58-AE2D-94BE6A002C6A}">
      <dgm:prSet custT="1"/>
      <dgm:spPr/>
      <dgm:t>
        <a:bodyPr/>
        <a:lstStyle/>
        <a:p>
          <a:r>
            <a:rPr lang="en-GB" sz="1400" dirty="0"/>
            <a:t>Also linked to the delivery team/tutor and social environment created within the programme.</a:t>
          </a:r>
        </a:p>
      </dgm:t>
    </dgm:pt>
    <dgm:pt modelId="{26945BCB-F760-4122-831C-88EB7007A324}" type="parTrans" cxnId="{56C5140B-7DD2-4DE5-A24E-E1CC1FB3582E}">
      <dgm:prSet/>
      <dgm:spPr/>
      <dgm:t>
        <a:bodyPr/>
        <a:lstStyle/>
        <a:p>
          <a:endParaRPr lang="en-GB"/>
        </a:p>
      </dgm:t>
    </dgm:pt>
    <dgm:pt modelId="{0EB714B5-C0BA-4DD1-9F4F-0A011D58002D}" type="sibTrans" cxnId="{56C5140B-7DD2-4DE5-A24E-E1CC1FB3582E}">
      <dgm:prSet/>
      <dgm:spPr/>
      <dgm:t>
        <a:bodyPr/>
        <a:lstStyle/>
        <a:p>
          <a:endParaRPr lang="en-GB"/>
        </a:p>
      </dgm:t>
    </dgm:pt>
    <dgm:pt modelId="{A36D70CE-8C41-4333-A8FA-1883B9349E57}">
      <dgm:prSet custT="1"/>
      <dgm:spPr/>
      <dgm:t>
        <a:bodyPr/>
        <a:lstStyle/>
        <a:p>
          <a:r>
            <a:rPr lang="en-GB" sz="1400" dirty="0"/>
            <a:t>Often mentioned how self reflection and social awareness, and responsible decision making fed into this creating a sense of achievement – development in self-efficacy</a:t>
          </a:r>
        </a:p>
      </dgm:t>
    </dgm:pt>
    <dgm:pt modelId="{A7323A2A-4737-425D-8EC8-6C34F0D3BDB3}" type="parTrans" cxnId="{FFCEB7D1-4A93-4284-8FCD-588D228874D7}">
      <dgm:prSet/>
      <dgm:spPr/>
      <dgm:t>
        <a:bodyPr/>
        <a:lstStyle/>
        <a:p>
          <a:endParaRPr lang="en-GB"/>
        </a:p>
      </dgm:t>
    </dgm:pt>
    <dgm:pt modelId="{3F3E1882-5621-4214-8CF7-3CFF9898BE38}" type="sibTrans" cxnId="{FFCEB7D1-4A93-4284-8FCD-588D228874D7}">
      <dgm:prSet/>
      <dgm:spPr/>
      <dgm:t>
        <a:bodyPr/>
        <a:lstStyle/>
        <a:p>
          <a:endParaRPr lang="en-GB"/>
        </a:p>
      </dgm:t>
    </dgm:pt>
    <dgm:pt modelId="{9ABFD12A-F9AC-46B8-B3F9-1E77E4A47BED}">
      <dgm:prSet custT="1"/>
      <dgm:spPr/>
      <dgm:t>
        <a:bodyPr/>
        <a:lstStyle/>
        <a:p>
          <a:r>
            <a:rPr lang="en-GB" sz="1400" dirty="0"/>
            <a:t>A sense of purpose was often evident in these comments, they knew they had developed skills/competencies that had value beyond the gym/sports hall</a:t>
          </a:r>
        </a:p>
      </dgm:t>
    </dgm:pt>
    <dgm:pt modelId="{566C11A6-BB48-482B-886C-2D27971CE7B8}" type="parTrans" cxnId="{BA1DD624-57CF-408C-AF5A-A49D283CE430}">
      <dgm:prSet/>
      <dgm:spPr/>
      <dgm:t>
        <a:bodyPr/>
        <a:lstStyle/>
        <a:p>
          <a:endParaRPr lang="en-GB"/>
        </a:p>
      </dgm:t>
    </dgm:pt>
    <dgm:pt modelId="{9C4A8D4D-C5F0-4FA2-801A-52EF942B0BB5}" type="sibTrans" cxnId="{BA1DD624-57CF-408C-AF5A-A49D283CE430}">
      <dgm:prSet/>
      <dgm:spPr/>
      <dgm:t>
        <a:bodyPr/>
        <a:lstStyle/>
        <a:p>
          <a:endParaRPr lang="en-GB"/>
        </a:p>
      </dgm:t>
    </dgm:pt>
    <dgm:pt modelId="{424D3FF0-9E96-45DD-B353-96C40DE9199C}" type="pres">
      <dgm:prSet presAssocID="{D2C40466-BC2A-4BB7-803C-86BFFCCCB2EE}" presName="diagram" presStyleCnt="0">
        <dgm:presLayoutVars>
          <dgm:chPref val="1"/>
          <dgm:dir/>
          <dgm:animOne val="branch"/>
          <dgm:animLvl val="lvl"/>
          <dgm:resizeHandles/>
        </dgm:presLayoutVars>
      </dgm:prSet>
      <dgm:spPr/>
    </dgm:pt>
    <dgm:pt modelId="{A1314A1D-6905-427E-B99B-1B529FC46367}" type="pres">
      <dgm:prSet presAssocID="{C8696305-10CD-4131-A819-98935F2217A1}" presName="root" presStyleCnt="0"/>
      <dgm:spPr/>
    </dgm:pt>
    <dgm:pt modelId="{159E5E6D-DCA0-4EB3-9BCB-B3F42D29D8D6}" type="pres">
      <dgm:prSet presAssocID="{C8696305-10CD-4131-A819-98935F2217A1}" presName="rootComposite" presStyleCnt="0"/>
      <dgm:spPr/>
    </dgm:pt>
    <dgm:pt modelId="{10086EBC-5047-4287-9758-60D85B842A54}" type="pres">
      <dgm:prSet presAssocID="{C8696305-10CD-4131-A819-98935F2217A1}" presName="rootText" presStyleLbl="node1" presStyleIdx="0" presStyleCnt="4"/>
      <dgm:spPr/>
    </dgm:pt>
    <dgm:pt modelId="{73FFFD09-3279-47A9-8704-A455B7ABB2DE}" type="pres">
      <dgm:prSet presAssocID="{C8696305-10CD-4131-A819-98935F2217A1}" presName="rootConnector" presStyleLbl="node1" presStyleIdx="0" presStyleCnt="4"/>
      <dgm:spPr/>
    </dgm:pt>
    <dgm:pt modelId="{28857DA9-3057-4382-9A33-9A9ED8A54D3F}" type="pres">
      <dgm:prSet presAssocID="{C8696305-10CD-4131-A819-98935F2217A1}" presName="childShape" presStyleCnt="0"/>
      <dgm:spPr/>
    </dgm:pt>
    <dgm:pt modelId="{ED7DF510-B522-495F-8AD6-668E4B31A671}" type="pres">
      <dgm:prSet presAssocID="{7ECFB0C9-8C49-42C3-AE29-BE732C7D04C1}" presName="Name13" presStyleLbl="parChTrans1D2" presStyleIdx="0" presStyleCnt="7"/>
      <dgm:spPr/>
    </dgm:pt>
    <dgm:pt modelId="{EAED7D5D-19E3-4D38-8F47-83E55210456B}" type="pres">
      <dgm:prSet presAssocID="{0FA1F397-6EA6-414B-BE3B-DEE71A18184F}" presName="childText" presStyleLbl="bgAcc1" presStyleIdx="0" presStyleCnt="7">
        <dgm:presLayoutVars>
          <dgm:bulletEnabled val="1"/>
        </dgm:presLayoutVars>
      </dgm:prSet>
      <dgm:spPr/>
    </dgm:pt>
    <dgm:pt modelId="{FF24CFDD-AEF1-4A63-936A-7F5DAEA335D6}" type="pres">
      <dgm:prSet presAssocID="{338E939B-3A97-45C4-914E-15B3EA4F7CC5}" presName="root" presStyleCnt="0"/>
      <dgm:spPr/>
    </dgm:pt>
    <dgm:pt modelId="{19E4C4DD-A05E-413C-8972-F5FEBD6EB699}" type="pres">
      <dgm:prSet presAssocID="{338E939B-3A97-45C4-914E-15B3EA4F7CC5}" presName="rootComposite" presStyleCnt="0"/>
      <dgm:spPr/>
    </dgm:pt>
    <dgm:pt modelId="{F988D4FD-61CC-4DC0-9653-352ADB1652A0}" type="pres">
      <dgm:prSet presAssocID="{338E939B-3A97-45C4-914E-15B3EA4F7CC5}" presName="rootText" presStyleLbl="node1" presStyleIdx="1" presStyleCnt="4"/>
      <dgm:spPr/>
    </dgm:pt>
    <dgm:pt modelId="{9918545A-5640-4781-8977-ED3CFF3F3660}" type="pres">
      <dgm:prSet presAssocID="{338E939B-3A97-45C4-914E-15B3EA4F7CC5}" presName="rootConnector" presStyleLbl="node1" presStyleIdx="1" presStyleCnt="4"/>
      <dgm:spPr/>
    </dgm:pt>
    <dgm:pt modelId="{45FC2E9E-3EDD-4652-ABAC-3CABAE1235A1}" type="pres">
      <dgm:prSet presAssocID="{338E939B-3A97-45C4-914E-15B3EA4F7CC5}" presName="childShape" presStyleCnt="0"/>
      <dgm:spPr/>
    </dgm:pt>
    <dgm:pt modelId="{1BEE9956-AFA8-46CB-908A-9A44C9CA5BCD}" type="pres">
      <dgm:prSet presAssocID="{34772C8F-D800-4051-B38A-DFCCEBD1DA57}" presName="Name13" presStyleLbl="parChTrans1D2" presStyleIdx="1" presStyleCnt="7"/>
      <dgm:spPr/>
    </dgm:pt>
    <dgm:pt modelId="{98E08DA4-E0BC-419E-870D-7C18E8A2AB8F}" type="pres">
      <dgm:prSet presAssocID="{1BA02E4E-F8AC-43A1-AF6F-4DD180F8C24B}" presName="childText" presStyleLbl="bgAcc1" presStyleIdx="1" presStyleCnt="7">
        <dgm:presLayoutVars>
          <dgm:bulletEnabled val="1"/>
        </dgm:presLayoutVars>
      </dgm:prSet>
      <dgm:spPr/>
    </dgm:pt>
    <dgm:pt modelId="{D2CD482D-A843-4105-9DF3-A5C78763EE98}" type="pres">
      <dgm:prSet presAssocID="{26945BCB-F760-4122-831C-88EB7007A324}" presName="Name13" presStyleLbl="parChTrans1D2" presStyleIdx="2" presStyleCnt="7"/>
      <dgm:spPr/>
    </dgm:pt>
    <dgm:pt modelId="{13197FCF-1564-40E8-AE19-91B3B59441FD}" type="pres">
      <dgm:prSet presAssocID="{CF5148B8-B958-4D58-AE2D-94BE6A002C6A}" presName="childText" presStyleLbl="bgAcc1" presStyleIdx="2" presStyleCnt="7">
        <dgm:presLayoutVars>
          <dgm:bulletEnabled val="1"/>
        </dgm:presLayoutVars>
      </dgm:prSet>
      <dgm:spPr/>
    </dgm:pt>
    <dgm:pt modelId="{BCE9F4A6-ED5B-498C-B813-A58F8888993E}" type="pres">
      <dgm:prSet presAssocID="{04D4D2AB-2E5D-4ADF-B795-9F71C95A1012}" presName="root" presStyleCnt="0"/>
      <dgm:spPr/>
    </dgm:pt>
    <dgm:pt modelId="{0F01BD43-F6CD-4724-9085-F8685EC54986}" type="pres">
      <dgm:prSet presAssocID="{04D4D2AB-2E5D-4ADF-B795-9F71C95A1012}" presName="rootComposite" presStyleCnt="0"/>
      <dgm:spPr/>
    </dgm:pt>
    <dgm:pt modelId="{4B4C8791-8B0A-4953-804B-22FB1524D4F7}" type="pres">
      <dgm:prSet presAssocID="{04D4D2AB-2E5D-4ADF-B795-9F71C95A1012}" presName="rootText" presStyleLbl="node1" presStyleIdx="2" presStyleCnt="4"/>
      <dgm:spPr/>
    </dgm:pt>
    <dgm:pt modelId="{9FDD8BD6-0018-460A-9913-D4CCD24B4E6A}" type="pres">
      <dgm:prSet presAssocID="{04D4D2AB-2E5D-4ADF-B795-9F71C95A1012}" presName="rootConnector" presStyleLbl="node1" presStyleIdx="2" presStyleCnt="4"/>
      <dgm:spPr/>
    </dgm:pt>
    <dgm:pt modelId="{93A92F9B-0B26-4401-BE5B-19FEFC4A469F}" type="pres">
      <dgm:prSet presAssocID="{04D4D2AB-2E5D-4ADF-B795-9F71C95A1012}" presName="childShape" presStyleCnt="0"/>
      <dgm:spPr/>
    </dgm:pt>
    <dgm:pt modelId="{1A6AB2DD-8A2A-4C92-9D2A-D874F39188BE}" type="pres">
      <dgm:prSet presAssocID="{1280826B-1ACD-4B24-80D5-7C19879A8267}" presName="Name13" presStyleLbl="parChTrans1D2" presStyleIdx="3" presStyleCnt="7"/>
      <dgm:spPr/>
    </dgm:pt>
    <dgm:pt modelId="{94679498-1C7C-4BCE-9B0C-F9FE486DD58E}" type="pres">
      <dgm:prSet presAssocID="{66ECE35E-0199-4927-B254-82EDD4D15C68}" presName="childText" presStyleLbl="bgAcc1" presStyleIdx="3" presStyleCnt="7">
        <dgm:presLayoutVars>
          <dgm:bulletEnabled val="1"/>
        </dgm:presLayoutVars>
      </dgm:prSet>
      <dgm:spPr/>
    </dgm:pt>
    <dgm:pt modelId="{366AE94A-C353-41AA-813A-09B4606928F3}" type="pres">
      <dgm:prSet presAssocID="{A7323A2A-4737-425D-8EC8-6C34F0D3BDB3}" presName="Name13" presStyleLbl="parChTrans1D2" presStyleIdx="4" presStyleCnt="7"/>
      <dgm:spPr/>
    </dgm:pt>
    <dgm:pt modelId="{52A4061C-9B21-4053-BA54-BA991BAFCEFA}" type="pres">
      <dgm:prSet presAssocID="{A36D70CE-8C41-4333-A8FA-1883B9349E57}" presName="childText" presStyleLbl="bgAcc1" presStyleIdx="4" presStyleCnt="7" custScaleY="157976">
        <dgm:presLayoutVars>
          <dgm:bulletEnabled val="1"/>
        </dgm:presLayoutVars>
      </dgm:prSet>
      <dgm:spPr/>
    </dgm:pt>
    <dgm:pt modelId="{DFCA6D80-A8D6-4881-A41F-75A805374D06}" type="pres">
      <dgm:prSet presAssocID="{84F731CB-3A3C-4D31-8C90-38D93DBDAB05}" presName="root" presStyleCnt="0"/>
      <dgm:spPr/>
    </dgm:pt>
    <dgm:pt modelId="{D7364B4C-5243-4832-8DF3-7E69CF87220D}" type="pres">
      <dgm:prSet presAssocID="{84F731CB-3A3C-4D31-8C90-38D93DBDAB05}" presName="rootComposite" presStyleCnt="0"/>
      <dgm:spPr/>
    </dgm:pt>
    <dgm:pt modelId="{87F4EE9A-4381-458D-81AF-E34DA88E62BA}" type="pres">
      <dgm:prSet presAssocID="{84F731CB-3A3C-4D31-8C90-38D93DBDAB05}" presName="rootText" presStyleLbl="node1" presStyleIdx="3" presStyleCnt="4"/>
      <dgm:spPr/>
    </dgm:pt>
    <dgm:pt modelId="{3F8AA6B8-13BE-451B-B0D8-485934043D66}" type="pres">
      <dgm:prSet presAssocID="{84F731CB-3A3C-4D31-8C90-38D93DBDAB05}" presName="rootConnector" presStyleLbl="node1" presStyleIdx="3" presStyleCnt="4"/>
      <dgm:spPr/>
    </dgm:pt>
    <dgm:pt modelId="{E5F1F274-160C-40B2-A983-A5FBEF682577}" type="pres">
      <dgm:prSet presAssocID="{84F731CB-3A3C-4D31-8C90-38D93DBDAB05}" presName="childShape" presStyleCnt="0"/>
      <dgm:spPr/>
    </dgm:pt>
    <dgm:pt modelId="{017ACF2E-E023-4567-B998-A3C3C9B0792D}" type="pres">
      <dgm:prSet presAssocID="{404AEC94-5C70-4011-919C-0060F43C1014}" presName="Name13" presStyleLbl="parChTrans1D2" presStyleIdx="5" presStyleCnt="7"/>
      <dgm:spPr/>
    </dgm:pt>
    <dgm:pt modelId="{AAAF1863-EC55-44BA-86D8-C61EECB790CB}" type="pres">
      <dgm:prSet presAssocID="{490A024A-9004-4E8D-8280-6A0CD2ED34C2}" presName="childText" presStyleLbl="bgAcc1" presStyleIdx="5" presStyleCnt="7">
        <dgm:presLayoutVars>
          <dgm:bulletEnabled val="1"/>
        </dgm:presLayoutVars>
      </dgm:prSet>
      <dgm:spPr/>
    </dgm:pt>
    <dgm:pt modelId="{FC5FF16E-4518-4F85-BD0E-C489BF49BE8E}" type="pres">
      <dgm:prSet presAssocID="{566C11A6-BB48-482B-886C-2D27971CE7B8}" presName="Name13" presStyleLbl="parChTrans1D2" presStyleIdx="6" presStyleCnt="7"/>
      <dgm:spPr/>
    </dgm:pt>
    <dgm:pt modelId="{F32D72D1-B6A8-4863-B7D7-9F83FF82E48C}" type="pres">
      <dgm:prSet presAssocID="{9ABFD12A-F9AC-46B8-B3F9-1E77E4A47BED}" presName="childText" presStyleLbl="bgAcc1" presStyleIdx="6" presStyleCnt="7" custScaleY="155315">
        <dgm:presLayoutVars>
          <dgm:bulletEnabled val="1"/>
        </dgm:presLayoutVars>
      </dgm:prSet>
      <dgm:spPr/>
    </dgm:pt>
  </dgm:ptLst>
  <dgm:cxnLst>
    <dgm:cxn modelId="{1D045309-3370-4DD4-8662-4410127FB46B}" type="presOf" srcId="{C8696305-10CD-4131-A819-98935F2217A1}" destId="{10086EBC-5047-4287-9758-60D85B842A54}" srcOrd="0" destOrd="0" presId="urn:microsoft.com/office/officeart/2005/8/layout/hierarchy3"/>
    <dgm:cxn modelId="{D30B600A-3A19-4528-9DA2-1451F0C8C163}" type="presOf" srcId="{1BA02E4E-F8AC-43A1-AF6F-4DD180F8C24B}" destId="{98E08DA4-E0BC-419E-870D-7C18E8A2AB8F}" srcOrd="0" destOrd="0" presId="urn:microsoft.com/office/officeart/2005/8/layout/hierarchy3"/>
    <dgm:cxn modelId="{56C5140B-7DD2-4DE5-A24E-E1CC1FB3582E}" srcId="{338E939B-3A97-45C4-914E-15B3EA4F7CC5}" destId="{CF5148B8-B958-4D58-AE2D-94BE6A002C6A}" srcOrd="1" destOrd="0" parTransId="{26945BCB-F760-4122-831C-88EB7007A324}" sibTransId="{0EB714B5-C0BA-4DD1-9F4F-0A011D58002D}"/>
    <dgm:cxn modelId="{850F240B-2CFD-4DD4-A900-EDA817140851}" type="presOf" srcId="{34772C8F-D800-4051-B38A-DFCCEBD1DA57}" destId="{1BEE9956-AFA8-46CB-908A-9A44C9CA5BCD}" srcOrd="0" destOrd="0" presId="urn:microsoft.com/office/officeart/2005/8/layout/hierarchy3"/>
    <dgm:cxn modelId="{92F0960D-770D-4B98-92DF-0157300D4B15}" type="presOf" srcId="{A7323A2A-4737-425D-8EC8-6C34F0D3BDB3}" destId="{366AE94A-C353-41AA-813A-09B4606928F3}" srcOrd="0" destOrd="0" presId="urn:microsoft.com/office/officeart/2005/8/layout/hierarchy3"/>
    <dgm:cxn modelId="{57A4370F-BF82-47DD-87E0-B1175AA259AC}" type="presOf" srcId="{0FA1F397-6EA6-414B-BE3B-DEE71A18184F}" destId="{EAED7D5D-19E3-4D38-8F47-83E55210456B}" srcOrd="0" destOrd="0" presId="urn:microsoft.com/office/officeart/2005/8/layout/hierarchy3"/>
    <dgm:cxn modelId="{BA1DD624-57CF-408C-AF5A-A49D283CE430}" srcId="{84F731CB-3A3C-4D31-8C90-38D93DBDAB05}" destId="{9ABFD12A-F9AC-46B8-B3F9-1E77E4A47BED}" srcOrd="1" destOrd="0" parTransId="{566C11A6-BB48-482B-886C-2D27971CE7B8}" sibTransId="{9C4A8D4D-C5F0-4FA2-801A-52EF942B0BB5}"/>
    <dgm:cxn modelId="{9761D426-7079-4EDC-88C6-1717803D86DD}" type="presOf" srcId="{338E939B-3A97-45C4-914E-15B3EA4F7CC5}" destId="{9918545A-5640-4781-8977-ED3CFF3F3660}" srcOrd="1" destOrd="0" presId="urn:microsoft.com/office/officeart/2005/8/layout/hierarchy3"/>
    <dgm:cxn modelId="{A9499127-58EF-46DC-8F29-49BA14317576}" type="presOf" srcId="{338E939B-3A97-45C4-914E-15B3EA4F7CC5}" destId="{F988D4FD-61CC-4DC0-9653-352ADB1652A0}" srcOrd="0" destOrd="0" presId="urn:microsoft.com/office/officeart/2005/8/layout/hierarchy3"/>
    <dgm:cxn modelId="{849D2C2C-E240-4484-88FB-1885EA2B9B1A}" type="presOf" srcId="{490A024A-9004-4E8D-8280-6A0CD2ED34C2}" destId="{AAAF1863-EC55-44BA-86D8-C61EECB790CB}" srcOrd="0" destOrd="0" presId="urn:microsoft.com/office/officeart/2005/8/layout/hierarchy3"/>
    <dgm:cxn modelId="{A358513A-EDAF-4883-B08D-F615F24D25BF}" srcId="{84F731CB-3A3C-4D31-8C90-38D93DBDAB05}" destId="{490A024A-9004-4E8D-8280-6A0CD2ED34C2}" srcOrd="0" destOrd="0" parTransId="{404AEC94-5C70-4011-919C-0060F43C1014}" sibTransId="{A5636218-4EED-4C38-8BB4-20861CDDAD74}"/>
    <dgm:cxn modelId="{B548F43C-98EA-4544-9E07-09C66727A4FD}" srcId="{D2C40466-BC2A-4BB7-803C-86BFFCCCB2EE}" destId="{04D4D2AB-2E5D-4ADF-B795-9F71C95A1012}" srcOrd="2" destOrd="0" parTransId="{3F37F8D7-757A-4BC3-9EF8-C9F41C0F8B30}" sibTransId="{D61443E5-D520-48CA-863D-506E4905AC18}"/>
    <dgm:cxn modelId="{E858AD44-DC7A-4CAD-8411-1E1872962ACA}" srcId="{D2C40466-BC2A-4BB7-803C-86BFFCCCB2EE}" destId="{338E939B-3A97-45C4-914E-15B3EA4F7CC5}" srcOrd="1" destOrd="0" parTransId="{C263314D-47A2-4E4A-9532-6506B05DA47C}" sibTransId="{79A3FE97-0919-46E1-BE7A-0F91C8B43350}"/>
    <dgm:cxn modelId="{56F63169-2DBC-4BF2-B6CE-B4F828EC68E3}" type="presOf" srcId="{D2C40466-BC2A-4BB7-803C-86BFFCCCB2EE}" destId="{424D3FF0-9E96-45DD-B353-96C40DE9199C}" srcOrd="0" destOrd="0" presId="urn:microsoft.com/office/officeart/2005/8/layout/hierarchy3"/>
    <dgm:cxn modelId="{7E45B36C-614F-4F1A-A71C-2AC3D522D4CB}" srcId="{D2C40466-BC2A-4BB7-803C-86BFFCCCB2EE}" destId="{84F731CB-3A3C-4D31-8C90-38D93DBDAB05}" srcOrd="3" destOrd="0" parTransId="{D318EACB-CA24-4D14-9209-73BBC675947A}" sibTransId="{193EEE1D-ED98-47B1-BC03-8B5F88CEEB90}"/>
    <dgm:cxn modelId="{AA91D54C-F368-415F-8DD1-85BACA6B3A06}" type="presOf" srcId="{9ABFD12A-F9AC-46B8-B3F9-1E77E4A47BED}" destId="{F32D72D1-B6A8-4863-B7D7-9F83FF82E48C}" srcOrd="0" destOrd="0" presId="urn:microsoft.com/office/officeart/2005/8/layout/hierarchy3"/>
    <dgm:cxn modelId="{6B86AA6F-FE7B-409F-92EB-D3B39ACF0874}" type="presOf" srcId="{84F731CB-3A3C-4D31-8C90-38D93DBDAB05}" destId="{87F4EE9A-4381-458D-81AF-E34DA88E62BA}" srcOrd="0" destOrd="0" presId="urn:microsoft.com/office/officeart/2005/8/layout/hierarchy3"/>
    <dgm:cxn modelId="{15434D70-2F84-4335-BD95-EF1CA2A4D781}" srcId="{D2C40466-BC2A-4BB7-803C-86BFFCCCB2EE}" destId="{C8696305-10CD-4131-A819-98935F2217A1}" srcOrd="0" destOrd="0" parTransId="{5D1C3B93-07F5-4C3F-8A0F-F24728247B3F}" sibTransId="{302E1327-32D3-4B4E-9E4B-CF729CEBC639}"/>
    <dgm:cxn modelId="{CD18F250-506A-467F-BA3B-64A6BCCA425F}" type="presOf" srcId="{04D4D2AB-2E5D-4ADF-B795-9F71C95A1012}" destId="{9FDD8BD6-0018-460A-9913-D4CCD24B4E6A}" srcOrd="1" destOrd="0" presId="urn:microsoft.com/office/officeart/2005/8/layout/hierarchy3"/>
    <dgm:cxn modelId="{65E9D274-BB6B-491C-A4CA-7CE93AFAB36B}" type="presOf" srcId="{566C11A6-BB48-482B-886C-2D27971CE7B8}" destId="{FC5FF16E-4518-4F85-BD0E-C489BF49BE8E}" srcOrd="0" destOrd="0" presId="urn:microsoft.com/office/officeart/2005/8/layout/hierarchy3"/>
    <dgm:cxn modelId="{7CD35B5A-1981-42F8-919E-2382175E0F23}" type="presOf" srcId="{04D4D2AB-2E5D-4ADF-B795-9F71C95A1012}" destId="{4B4C8791-8B0A-4953-804B-22FB1524D4F7}" srcOrd="0" destOrd="0" presId="urn:microsoft.com/office/officeart/2005/8/layout/hierarchy3"/>
    <dgm:cxn modelId="{15F79F7C-F06D-477C-A004-70471B721CA5}" type="presOf" srcId="{1280826B-1ACD-4B24-80D5-7C19879A8267}" destId="{1A6AB2DD-8A2A-4C92-9D2A-D874F39188BE}" srcOrd="0" destOrd="0" presId="urn:microsoft.com/office/officeart/2005/8/layout/hierarchy3"/>
    <dgm:cxn modelId="{F350037E-3B60-4984-961C-4E78500F3740}" type="presOf" srcId="{C8696305-10CD-4131-A819-98935F2217A1}" destId="{73FFFD09-3279-47A9-8704-A455B7ABB2DE}" srcOrd="1" destOrd="0" presId="urn:microsoft.com/office/officeart/2005/8/layout/hierarchy3"/>
    <dgm:cxn modelId="{10785D9D-26C4-4524-8D14-619A17977728}" srcId="{338E939B-3A97-45C4-914E-15B3EA4F7CC5}" destId="{1BA02E4E-F8AC-43A1-AF6F-4DD180F8C24B}" srcOrd="0" destOrd="0" parTransId="{34772C8F-D800-4051-B38A-DFCCEBD1DA57}" sibTransId="{E142D54B-FACD-4808-A2BA-AAF2BB2BE25E}"/>
    <dgm:cxn modelId="{88C7CDA1-A764-4D0C-A1E8-C363715F359E}" type="presOf" srcId="{66ECE35E-0199-4927-B254-82EDD4D15C68}" destId="{94679498-1C7C-4BCE-9B0C-F9FE486DD58E}" srcOrd="0" destOrd="0" presId="urn:microsoft.com/office/officeart/2005/8/layout/hierarchy3"/>
    <dgm:cxn modelId="{B4FC4BCD-3314-453D-AC80-163BD8EBF7CA}" srcId="{C8696305-10CD-4131-A819-98935F2217A1}" destId="{0FA1F397-6EA6-414B-BE3B-DEE71A18184F}" srcOrd="0" destOrd="0" parTransId="{7ECFB0C9-8C49-42C3-AE29-BE732C7D04C1}" sibTransId="{406C1E3A-3F0E-4509-9314-B614B044F567}"/>
    <dgm:cxn modelId="{CC9858CD-4874-495E-A30F-C55F57D9CBF1}" srcId="{04D4D2AB-2E5D-4ADF-B795-9F71C95A1012}" destId="{66ECE35E-0199-4927-B254-82EDD4D15C68}" srcOrd="0" destOrd="0" parTransId="{1280826B-1ACD-4B24-80D5-7C19879A8267}" sibTransId="{AA86AE7C-08B2-44CB-A53A-60EF74ED5EFB}"/>
    <dgm:cxn modelId="{FFCEB7D1-4A93-4284-8FCD-588D228874D7}" srcId="{04D4D2AB-2E5D-4ADF-B795-9F71C95A1012}" destId="{A36D70CE-8C41-4333-A8FA-1883B9349E57}" srcOrd="1" destOrd="0" parTransId="{A7323A2A-4737-425D-8EC8-6C34F0D3BDB3}" sibTransId="{3F3E1882-5621-4214-8CF7-3CFF9898BE38}"/>
    <dgm:cxn modelId="{85BC0FDF-E3A7-4D54-99AE-72CF117CF024}" type="presOf" srcId="{7ECFB0C9-8C49-42C3-AE29-BE732C7D04C1}" destId="{ED7DF510-B522-495F-8AD6-668E4B31A671}" srcOrd="0" destOrd="0" presId="urn:microsoft.com/office/officeart/2005/8/layout/hierarchy3"/>
    <dgm:cxn modelId="{C0645EE4-77BA-443F-B6A7-0A878A34F931}" type="presOf" srcId="{CF5148B8-B958-4D58-AE2D-94BE6A002C6A}" destId="{13197FCF-1564-40E8-AE19-91B3B59441FD}" srcOrd="0" destOrd="0" presId="urn:microsoft.com/office/officeart/2005/8/layout/hierarchy3"/>
    <dgm:cxn modelId="{7F404CEF-579D-4505-8134-BC05BF3B360A}" type="presOf" srcId="{404AEC94-5C70-4011-919C-0060F43C1014}" destId="{017ACF2E-E023-4567-B998-A3C3C9B0792D}" srcOrd="0" destOrd="0" presId="urn:microsoft.com/office/officeart/2005/8/layout/hierarchy3"/>
    <dgm:cxn modelId="{6A7819FA-0D73-4515-ADBA-CCBC4B665EC4}" type="presOf" srcId="{26945BCB-F760-4122-831C-88EB7007A324}" destId="{D2CD482D-A843-4105-9DF3-A5C78763EE98}" srcOrd="0" destOrd="0" presId="urn:microsoft.com/office/officeart/2005/8/layout/hierarchy3"/>
    <dgm:cxn modelId="{424E25FE-D44F-4FD2-8B73-2B80B2D299DC}" type="presOf" srcId="{84F731CB-3A3C-4D31-8C90-38D93DBDAB05}" destId="{3F8AA6B8-13BE-451B-B0D8-485934043D66}" srcOrd="1" destOrd="0" presId="urn:microsoft.com/office/officeart/2005/8/layout/hierarchy3"/>
    <dgm:cxn modelId="{CB90E0FE-F3B4-49E3-B5EF-EE87BE96C542}" type="presOf" srcId="{A36D70CE-8C41-4333-A8FA-1883B9349E57}" destId="{52A4061C-9B21-4053-BA54-BA991BAFCEFA}" srcOrd="0" destOrd="0" presId="urn:microsoft.com/office/officeart/2005/8/layout/hierarchy3"/>
    <dgm:cxn modelId="{50338A05-ECBA-4D54-A3BE-1DDF66A918F0}" type="presParOf" srcId="{424D3FF0-9E96-45DD-B353-96C40DE9199C}" destId="{A1314A1D-6905-427E-B99B-1B529FC46367}" srcOrd="0" destOrd="0" presId="urn:microsoft.com/office/officeart/2005/8/layout/hierarchy3"/>
    <dgm:cxn modelId="{CE44303B-AB7A-462B-91C2-CAFBC6886E52}" type="presParOf" srcId="{A1314A1D-6905-427E-B99B-1B529FC46367}" destId="{159E5E6D-DCA0-4EB3-9BCB-B3F42D29D8D6}" srcOrd="0" destOrd="0" presId="urn:microsoft.com/office/officeart/2005/8/layout/hierarchy3"/>
    <dgm:cxn modelId="{75568A26-7D96-4C86-93F2-8A111FB160DE}" type="presParOf" srcId="{159E5E6D-DCA0-4EB3-9BCB-B3F42D29D8D6}" destId="{10086EBC-5047-4287-9758-60D85B842A54}" srcOrd="0" destOrd="0" presId="urn:microsoft.com/office/officeart/2005/8/layout/hierarchy3"/>
    <dgm:cxn modelId="{34B974AC-3F4A-442F-900C-FE7D06FD1D04}" type="presParOf" srcId="{159E5E6D-DCA0-4EB3-9BCB-B3F42D29D8D6}" destId="{73FFFD09-3279-47A9-8704-A455B7ABB2DE}" srcOrd="1" destOrd="0" presId="urn:microsoft.com/office/officeart/2005/8/layout/hierarchy3"/>
    <dgm:cxn modelId="{AFDFDDDA-AC72-4F01-B28F-405423E7699E}" type="presParOf" srcId="{A1314A1D-6905-427E-B99B-1B529FC46367}" destId="{28857DA9-3057-4382-9A33-9A9ED8A54D3F}" srcOrd="1" destOrd="0" presId="urn:microsoft.com/office/officeart/2005/8/layout/hierarchy3"/>
    <dgm:cxn modelId="{BC29DDCF-5F84-4D24-ACE6-D0EB1EEFA626}" type="presParOf" srcId="{28857DA9-3057-4382-9A33-9A9ED8A54D3F}" destId="{ED7DF510-B522-495F-8AD6-668E4B31A671}" srcOrd="0" destOrd="0" presId="urn:microsoft.com/office/officeart/2005/8/layout/hierarchy3"/>
    <dgm:cxn modelId="{1E9CDA1A-19C3-4FCF-B6D6-398693DA4E32}" type="presParOf" srcId="{28857DA9-3057-4382-9A33-9A9ED8A54D3F}" destId="{EAED7D5D-19E3-4D38-8F47-83E55210456B}" srcOrd="1" destOrd="0" presId="urn:microsoft.com/office/officeart/2005/8/layout/hierarchy3"/>
    <dgm:cxn modelId="{0E286905-CBC3-42EF-AC73-CFF476798E76}" type="presParOf" srcId="{424D3FF0-9E96-45DD-B353-96C40DE9199C}" destId="{FF24CFDD-AEF1-4A63-936A-7F5DAEA335D6}" srcOrd="1" destOrd="0" presId="urn:microsoft.com/office/officeart/2005/8/layout/hierarchy3"/>
    <dgm:cxn modelId="{6D10108D-5665-44E3-8048-FDA78C232BF9}" type="presParOf" srcId="{FF24CFDD-AEF1-4A63-936A-7F5DAEA335D6}" destId="{19E4C4DD-A05E-413C-8972-F5FEBD6EB699}" srcOrd="0" destOrd="0" presId="urn:microsoft.com/office/officeart/2005/8/layout/hierarchy3"/>
    <dgm:cxn modelId="{77CF9F9F-F44C-4083-9E13-E0348AEFC42E}" type="presParOf" srcId="{19E4C4DD-A05E-413C-8972-F5FEBD6EB699}" destId="{F988D4FD-61CC-4DC0-9653-352ADB1652A0}" srcOrd="0" destOrd="0" presId="urn:microsoft.com/office/officeart/2005/8/layout/hierarchy3"/>
    <dgm:cxn modelId="{20079D8D-0971-4DF1-A90C-21F85414FE6A}" type="presParOf" srcId="{19E4C4DD-A05E-413C-8972-F5FEBD6EB699}" destId="{9918545A-5640-4781-8977-ED3CFF3F3660}" srcOrd="1" destOrd="0" presId="urn:microsoft.com/office/officeart/2005/8/layout/hierarchy3"/>
    <dgm:cxn modelId="{A803EC1D-40C2-48C9-A79E-E056F905C3A6}" type="presParOf" srcId="{FF24CFDD-AEF1-4A63-936A-7F5DAEA335D6}" destId="{45FC2E9E-3EDD-4652-ABAC-3CABAE1235A1}" srcOrd="1" destOrd="0" presId="urn:microsoft.com/office/officeart/2005/8/layout/hierarchy3"/>
    <dgm:cxn modelId="{825850CE-9B81-4A16-958B-1A69AFE771B8}" type="presParOf" srcId="{45FC2E9E-3EDD-4652-ABAC-3CABAE1235A1}" destId="{1BEE9956-AFA8-46CB-908A-9A44C9CA5BCD}" srcOrd="0" destOrd="0" presId="urn:microsoft.com/office/officeart/2005/8/layout/hierarchy3"/>
    <dgm:cxn modelId="{FD7DCF92-023C-4979-BDA1-2EAA642AE240}" type="presParOf" srcId="{45FC2E9E-3EDD-4652-ABAC-3CABAE1235A1}" destId="{98E08DA4-E0BC-419E-870D-7C18E8A2AB8F}" srcOrd="1" destOrd="0" presId="urn:microsoft.com/office/officeart/2005/8/layout/hierarchy3"/>
    <dgm:cxn modelId="{501C9A06-8688-4A20-96C2-40C70A70469C}" type="presParOf" srcId="{45FC2E9E-3EDD-4652-ABAC-3CABAE1235A1}" destId="{D2CD482D-A843-4105-9DF3-A5C78763EE98}" srcOrd="2" destOrd="0" presId="urn:microsoft.com/office/officeart/2005/8/layout/hierarchy3"/>
    <dgm:cxn modelId="{436ED12D-660F-4B0A-ADE4-C776C065513C}" type="presParOf" srcId="{45FC2E9E-3EDD-4652-ABAC-3CABAE1235A1}" destId="{13197FCF-1564-40E8-AE19-91B3B59441FD}" srcOrd="3" destOrd="0" presId="urn:microsoft.com/office/officeart/2005/8/layout/hierarchy3"/>
    <dgm:cxn modelId="{940B68B3-BCF9-40DB-A75E-8608D2A8843B}" type="presParOf" srcId="{424D3FF0-9E96-45DD-B353-96C40DE9199C}" destId="{BCE9F4A6-ED5B-498C-B813-A58F8888993E}" srcOrd="2" destOrd="0" presId="urn:microsoft.com/office/officeart/2005/8/layout/hierarchy3"/>
    <dgm:cxn modelId="{06735DE4-A035-4C6F-8839-E5DD51726F84}" type="presParOf" srcId="{BCE9F4A6-ED5B-498C-B813-A58F8888993E}" destId="{0F01BD43-F6CD-4724-9085-F8685EC54986}" srcOrd="0" destOrd="0" presId="urn:microsoft.com/office/officeart/2005/8/layout/hierarchy3"/>
    <dgm:cxn modelId="{44E6FF1B-3CE4-4FB7-A95B-AE0CC6192F86}" type="presParOf" srcId="{0F01BD43-F6CD-4724-9085-F8685EC54986}" destId="{4B4C8791-8B0A-4953-804B-22FB1524D4F7}" srcOrd="0" destOrd="0" presId="urn:microsoft.com/office/officeart/2005/8/layout/hierarchy3"/>
    <dgm:cxn modelId="{8773B64B-0C64-4034-8446-26E71882123E}" type="presParOf" srcId="{0F01BD43-F6CD-4724-9085-F8685EC54986}" destId="{9FDD8BD6-0018-460A-9913-D4CCD24B4E6A}" srcOrd="1" destOrd="0" presId="urn:microsoft.com/office/officeart/2005/8/layout/hierarchy3"/>
    <dgm:cxn modelId="{8E0D2A4D-F79E-405D-8716-609D849C7AEC}" type="presParOf" srcId="{BCE9F4A6-ED5B-498C-B813-A58F8888993E}" destId="{93A92F9B-0B26-4401-BE5B-19FEFC4A469F}" srcOrd="1" destOrd="0" presId="urn:microsoft.com/office/officeart/2005/8/layout/hierarchy3"/>
    <dgm:cxn modelId="{FDA8F865-79CB-492A-B880-339B495CC852}" type="presParOf" srcId="{93A92F9B-0B26-4401-BE5B-19FEFC4A469F}" destId="{1A6AB2DD-8A2A-4C92-9D2A-D874F39188BE}" srcOrd="0" destOrd="0" presId="urn:microsoft.com/office/officeart/2005/8/layout/hierarchy3"/>
    <dgm:cxn modelId="{32B39999-A4A2-41B1-918E-8B8EB9C16C72}" type="presParOf" srcId="{93A92F9B-0B26-4401-BE5B-19FEFC4A469F}" destId="{94679498-1C7C-4BCE-9B0C-F9FE486DD58E}" srcOrd="1" destOrd="0" presId="urn:microsoft.com/office/officeart/2005/8/layout/hierarchy3"/>
    <dgm:cxn modelId="{A04004FC-F4A5-4422-99EA-552F58483A13}" type="presParOf" srcId="{93A92F9B-0B26-4401-BE5B-19FEFC4A469F}" destId="{366AE94A-C353-41AA-813A-09B4606928F3}" srcOrd="2" destOrd="0" presId="urn:microsoft.com/office/officeart/2005/8/layout/hierarchy3"/>
    <dgm:cxn modelId="{C4D9B236-EFC1-45D8-B8FD-BDF392E6D8FE}" type="presParOf" srcId="{93A92F9B-0B26-4401-BE5B-19FEFC4A469F}" destId="{52A4061C-9B21-4053-BA54-BA991BAFCEFA}" srcOrd="3" destOrd="0" presId="urn:microsoft.com/office/officeart/2005/8/layout/hierarchy3"/>
    <dgm:cxn modelId="{FE999970-6630-44C1-87FF-A288151C660F}" type="presParOf" srcId="{424D3FF0-9E96-45DD-B353-96C40DE9199C}" destId="{DFCA6D80-A8D6-4881-A41F-75A805374D06}" srcOrd="3" destOrd="0" presId="urn:microsoft.com/office/officeart/2005/8/layout/hierarchy3"/>
    <dgm:cxn modelId="{01CAABDC-2406-481A-B824-BD0D9306C813}" type="presParOf" srcId="{DFCA6D80-A8D6-4881-A41F-75A805374D06}" destId="{D7364B4C-5243-4832-8DF3-7E69CF87220D}" srcOrd="0" destOrd="0" presId="urn:microsoft.com/office/officeart/2005/8/layout/hierarchy3"/>
    <dgm:cxn modelId="{982E809B-6FB3-4E32-946B-7D95E1C8877D}" type="presParOf" srcId="{D7364B4C-5243-4832-8DF3-7E69CF87220D}" destId="{87F4EE9A-4381-458D-81AF-E34DA88E62BA}" srcOrd="0" destOrd="0" presId="urn:microsoft.com/office/officeart/2005/8/layout/hierarchy3"/>
    <dgm:cxn modelId="{3A4C3841-30F4-45B5-B784-8D3D0A631173}" type="presParOf" srcId="{D7364B4C-5243-4832-8DF3-7E69CF87220D}" destId="{3F8AA6B8-13BE-451B-B0D8-485934043D66}" srcOrd="1" destOrd="0" presId="urn:microsoft.com/office/officeart/2005/8/layout/hierarchy3"/>
    <dgm:cxn modelId="{DCB4CC22-CF25-4CF4-9F49-1B1F8E765519}" type="presParOf" srcId="{DFCA6D80-A8D6-4881-A41F-75A805374D06}" destId="{E5F1F274-160C-40B2-A983-A5FBEF682577}" srcOrd="1" destOrd="0" presId="urn:microsoft.com/office/officeart/2005/8/layout/hierarchy3"/>
    <dgm:cxn modelId="{ACA306AE-C69E-4B17-8EA2-FDB8503142D6}" type="presParOf" srcId="{E5F1F274-160C-40B2-A983-A5FBEF682577}" destId="{017ACF2E-E023-4567-B998-A3C3C9B0792D}" srcOrd="0" destOrd="0" presId="urn:microsoft.com/office/officeart/2005/8/layout/hierarchy3"/>
    <dgm:cxn modelId="{AE2CF969-E4C3-4481-93E4-328227DA7F89}" type="presParOf" srcId="{E5F1F274-160C-40B2-A983-A5FBEF682577}" destId="{AAAF1863-EC55-44BA-86D8-C61EECB790CB}" srcOrd="1" destOrd="0" presId="urn:microsoft.com/office/officeart/2005/8/layout/hierarchy3"/>
    <dgm:cxn modelId="{FBC3F5B4-1311-4BB0-B1D7-CCA4DCB8F20F}" type="presParOf" srcId="{E5F1F274-160C-40B2-A983-A5FBEF682577}" destId="{FC5FF16E-4518-4F85-BD0E-C489BF49BE8E}" srcOrd="2" destOrd="0" presId="urn:microsoft.com/office/officeart/2005/8/layout/hierarchy3"/>
    <dgm:cxn modelId="{098BDF0C-406E-46E6-915E-1539C335DB86}" type="presParOf" srcId="{E5F1F274-160C-40B2-A983-A5FBEF682577}" destId="{F32D72D1-B6A8-4863-B7D7-9F83FF82E48C}" srcOrd="3"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967BD94-3A98-4F78-8B07-BF0497085B15}"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GB"/>
        </a:p>
      </dgm:t>
    </dgm:pt>
    <dgm:pt modelId="{1E83A00A-161D-4A00-B522-F97BBA1E1567}">
      <dgm:prSet phldrT="[Text]"/>
      <dgm:spPr>
        <a:solidFill>
          <a:srgbClr val="002060"/>
        </a:solidFill>
        <a:ln>
          <a:solidFill>
            <a:schemeClr val="bg1"/>
          </a:solidFill>
        </a:ln>
      </dgm:spPr>
      <dgm:t>
        <a:bodyPr/>
        <a:lstStyle/>
        <a:p>
          <a:r>
            <a:rPr lang="en-GB" dirty="0"/>
            <a:t>Social Bonds and </a:t>
          </a:r>
        </a:p>
        <a:p>
          <a:r>
            <a:rPr lang="en-GB" dirty="0"/>
            <a:t>Personal Relationships</a:t>
          </a:r>
        </a:p>
      </dgm:t>
    </dgm:pt>
    <dgm:pt modelId="{5CCADEEB-2472-41D2-A6CB-D3EF92C9853B}" type="parTrans" cxnId="{F01A4632-E65A-4A9A-A028-C65AD45622A7}">
      <dgm:prSet/>
      <dgm:spPr/>
      <dgm:t>
        <a:bodyPr/>
        <a:lstStyle/>
        <a:p>
          <a:endParaRPr lang="en-GB"/>
        </a:p>
      </dgm:t>
    </dgm:pt>
    <dgm:pt modelId="{4900F6E0-6C09-423E-A22D-CE1E41DAA9DA}" type="sibTrans" cxnId="{F01A4632-E65A-4A9A-A028-C65AD45622A7}">
      <dgm:prSet custT="1"/>
      <dgm:spPr>
        <a:solidFill>
          <a:srgbClr val="002060"/>
        </a:solidFill>
      </dgm:spPr>
      <dgm:t>
        <a:bodyPr/>
        <a:lstStyle/>
        <a:p>
          <a:r>
            <a:rPr lang="en-GB" sz="1800" dirty="0"/>
            <a:t>Personal Empowerment</a:t>
          </a:r>
        </a:p>
      </dgm:t>
    </dgm:pt>
    <dgm:pt modelId="{93571F6A-FE72-4149-B45D-D22F04F633AA}">
      <dgm:prSet phldrT="[Text]" phldr="1"/>
      <dgm:spPr/>
      <dgm:t>
        <a:bodyPr/>
        <a:lstStyle/>
        <a:p>
          <a:endParaRPr lang="en-GB"/>
        </a:p>
      </dgm:t>
    </dgm:pt>
    <dgm:pt modelId="{36610BE3-DE2E-46F3-83D7-40830744EF9B}" type="parTrans" cxnId="{B77CFE18-D64D-49DF-BA88-4660AC771C92}">
      <dgm:prSet/>
      <dgm:spPr/>
      <dgm:t>
        <a:bodyPr/>
        <a:lstStyle/>
        <a:p>
          <a:endParaRPr lang="en-GB"/>
        </a:p>
      </dgm:t>
    </dgm:pt>
    <dgm:pt modelId="{7A792A02-1DC7-4F43-8CA6-AEDC1173F69D}" type="sibTrans" cxnId="{B77CFE18-D64D-49DF-BA88-4660AC771C92}">
      <dgm:prSet/>
      <dgm:spPr/>
      <dgm:t>
        <a:bodyPr/>
        <a:lstStyle/>
        <a:p>
          <a:endParaRPr lang="en-GB"/>
        </a:p>
      </dgm:t>
    </dgm:pt>
    <dgm:pt modelId="{6F2AB926-E318-43F6-AB85-2111309F270D}">
      <dgm:prSet phldrT="[Text]" custT="1"/>
      <dgm:spPr>
        <a:solidFill>
          <a:srgbClr val="002060"/>
        </a:solidFill>
      </dgm:spPr>
      <dgm:t>
        <a:bodyPr/>
        <a:lstStyle/>
        <a:p>
          <a:r>
            <a:rPr lang="en-GB" sz="2000" dirty="0"/>
            <a:t>Life Skills</a:t>
          </a:r>
        </a:p>
      </dgm:t>
    </dgm:pt>
    <dgm:pt modelId="{41C559BB-3691-46B0-9B5A-613A8BA16093}" type="parTrans" cxnId="{9B3ECEC7-4536-4D62-9C48-0F45E689FF33}">
      <dgm:prSet/>
      <dgm:spPr/>
      <dgm:t>
        <a:bodyPr/>
        <a:lstStyle/>
        <a:p>
          <a:endParaRPr lang="en-GB"/>
        </a:p>
      </dgm:t>
    </dgm:pt>
    <dgm:pt modelId="{8BC2FFB1-C09D-4A0B-82E4-EFD028009D24}" type="sibTrans" cxnId="{9B3ECEC7-4536-4D62-9C48-0F45E689FF33}">
      <dgm:prSet custT="1"/>
      <dgm:spPr>
        <a:solidFill>
          <a:srgbClr val="002060"/>
        </a:solidFill>
      </dgm:spPr>
      <dgm:t>
        <a:bodyPr/>
        <a:lstStyle/>
        <a:p>
          <a:r>
            <a:rPr lang="en-GB" sz="1800" dirty="0"/>
            <a:t>Planning for Life after Release</a:t>
          </a:r>
        </a:p>
      </dgm:t>
    </dgm:pt>
    <dgm:pt modelId="{442E3D76-4A83-4929-A431-94FD3C1309D8}" type="pres">
      <dgm:prSet presAssocID="{C967BD94-3A98-4F78-8B07-BF0497085B15}" presName="Name0" presStyleCnt="0">
        <dgm:presLayoutVars>
          <dgm:chMax/>
          <dgm:chPref/>
          <dgm:dir/>
          <dgm:animLvl val="lvl"/>
        </dgm:presLayoutVars>
      </dgm:prSet>
      <dgm:spPr/>
    </dgm:pt>
    <dgm:pt modelId="{AAC3A271-CAFA-4BB5-BE7B-33BEC62B677E}" type="pres">
      <dgm:prSet presAssocID="{1E83A00A-161D-4A00-B522-F97BBA1E1567}" presName="composite" presStyleCnt="0"/>
      <dgm:spPr/>
    </dgm:pt>
    <dgm:pt modelId="{E031A26C-EBB9-43E3-9A0C-80620C773EAA}" type="pres">
      <dgm:prSet presAssocID="{1E83A00A-161D-4A00-B522-F97BBA1E1567}" presName="Parent1" presStyleLbl="node1" presStyleIdx="0" presStyleCnt="4">
        <dgm:presLayoutVars>
          <dgm:chMax val="1"/>
          <dgm:chPref val="1"/>
          <dgm:bulletEnabled val="1"/>
        </dgm:presLayoutVars>
      </dgm:prSet>
      <dgm:spPr/>
    </dgm:pt>
    <dgm:pt modelId="{A247C626-00F7-4C83-A4D6-4904299FD758}" type="pres">
      <dgm:prSet presAssocID="{1E83A00A-161D-4A00-B522-F97BBA1E1567}" presName="Childtext1" presStyleLbl="revTx" presStyleIdx="0" presStyleCnt="2" custFlipVert="1" custFlipHor="1" custScaleX="2716" custScaleY="4442" custLinFactY="200000" custLinFactNeighborX="-16766" custLinFactNeighborY="297395">
        <dgm:presLayoutVars>
          <dgm:chMax val="0"/>
          <dgm:chPref val="0"/>
          <dgm:bulletEnabled val="1"/>
        </dgm:presLayoutVars>
      </dgm:prSet>
      <dgm:spPr/>
    </dgm:pt>
    <dgm:pt modelId="{05795351-D1FA-4E29-8C0D-C9F97F13ADB3}" type="pres">
      <dgm:prSet presAssocID="{1E83A00A-161D-4A00-B522-F97BBA1E1567}" presName="BalanceSpacing" presStyleCnt="0"/>
      <dgm:spPr/>
    </dgm:pt>
    <dgm:pt modelId="{EDDEDB94-6606-43E3-9D18-78C508D10563}" type="pres">
      <dgm:prSet presAssocID="{1E83A00A-161D-4A00-B522-F97BBA1E1567}" presName="BalanceSpacing1" presStyleCnt="0"/>
      <dgm:spPr/>
    </dgm:pt>
    <dgm:pt modelId="{596F42A7-805E-4381-8FEF-0728D419227D}" type="pres">
      <dgm:prSet presAssocID="{4900F6E0-6C09-423E-A22D-CE1E41DAA9DA}" presName="Accent1Text" presStyleLbl="node1" presStyleIdx="1" presStyleCnt="4"/>
      <dgm:spPr/>
    </dgm:pt>
    <dgm:pt modelId="{554F7C34-6FAE-4BD2-8347-FDE2CFA0516A}" type="pres">
      <dgm:prSet presAssocID="{4900F6E0-6C09-423E-A22D-CE1E41DAA9DA}" presName="spaceBetweenRectangles" presStyleCnt="0"/>
      <dgm:spPr/>
    </dgm:pt>
    <dgm:pt modelId="{74ACFB23-A09C-4D83-A05E-3F7CA0116EB7}" type="pres">
      <dgm:prSet presAssocID="{6F2AB926-E318-43F6-AB85-2111309F270D}" presName="composite" presStyleCnt="0"/>
      <dgm:spPr/>
    </dgm:pt>
    <dgm:pt modelId="{259330A4-DC49-40B2-B628-AA094B296406}" type="pres">
      <dgm:prSet presAssocID="{6F2AB926-E318-43F6-AB85-2111309F270D}" presName="Parent1" presStyleLbl="node1" presStyleIdx="2" presStyleCnt="4" custLinFactNeighborX="748" custLinFactNeighborY="0">
        <dgm:presLayoutVars>
          <dgm:chMax val="1"/>
          <dgm:chPref val="1"/>
          <dgm:bulletEnabled val="1"/>
        </dgm:presLayoutVars>
      </dgm:prSet>
      <dgm:spPr/>
    </dgm:pt>
    <dgm:pt modelId="{F179DB8C-6C4B-4F59-9F1D-B7F1F87B500A}" type="pres">
      <dgm:prSet presAssocID="{6F2AB926-E318-43F6-AB85-2111309F270D}" presName="Childtext1" presStyleLbl="revTx" presStyleIdx="1" presStyleCnt="2">
        <dgm:presLayoutVars>
          <dgm:chMax val="0"/>
          <dgm:chPref val="0"/>
          <dgm:bulletEnabled val="1"/>
        </dgm:presLayoutVars>
      </dgm:prSet>
      <dgm:spPr/>
    </dgm:pt>
    <dgm:pt modelId="{7D9ED172-8A52-46E2-8BEE-3465A58AF071}" type="pres">
      <dgm:prSet presAssocID="{6F2AB926-E318-43F6-AB85-2111309F270D}" presName="BalanceSpacing" presStyleCnt="0"/>
      <dgm:spPr/>
    </dgm:pt>
    <dgm:pt modelId="{7CB53D21-42A6-4586-8469-121F1B7F161E}" type="pres">
      <dgm:prSet presAssocID="{6F2AB926-E318-43F6-AB85-2111309F270D}" presName="BalanceSpacing1" presStyleCnt="0"/>
      <dgm:spPr/>
    </dgm:pt>
    <dgm:pt modelId="{BACC0E0A-476E-4690-A1FA-8B03B3F18790}" type="pres">
      <dgm:prSet presAssocID="{8BC2FFB1-C09D-4A0B-82E4-EFD028009D24}" presName="Accent1Text" presStyleLbl="node1" presStyleIdx="3" presStyleCnt="4"/>
      <dgm:spPr/>
    </dgm:pt>
  </dgm:ptLst>
  <dgm:cxnLst>
    <dgm:cxn modelId="{827B8005-486F-433B-8307-9733C5BA249D}" type="presOf" srcId="{6F2AB926-E318-43F6-AB85-2111309F270D}" destId="{259330A4-DC49-40B2-B628-AA094B296406}" srcOrd="0" destOrd="0" presId="urn:microsoft.com/office/officeart/2008/layout/AlternatingHexagons"/>
    <dgm:cxn modelId="{B77CFE18-D64D-49DF-BA88-4660AC771C92}" srcId="{1E83A00A-161D-4A00-B522-F97BBA1E1567}" destId="{93571F6A-FE72-4149-B45D-D22F04F633AA}" srcOrd="0" destOrd="0" parTransId="{36610BE3-DE2E-46F3-83D7-40830744EF9B}" sibTransId="{7A792A02-1DC7-4F43-8CA6-AEDC1173F69D}"/>
    <dgm:cxn modelId="{1DE4611E-A06C-43F6-AB16-E4BD1FA4108E}" type="presOf" srcId="{C967BD94-3A98-4F78-8B07-BF0497085B15}" destId="{442E3D76-4A83-4929-A431-94FD3C1309D8}" srcOrd="0" destOrd="0" presId="urn:microsoft.com/office/officeart/2008/layout/AlternatingHexagons"/>
    <dgm:cxn modelId="{F01A4632-E65A-4A9A-A028-C65AD45622A7}" srcId="{C967BD94-3A98-4F78-8B07-BF0497085B15}" destId="{1E83A00A-161D-4A00-B522-F97BBA1E1567}" srcOrd="0" destOrd="0" parTransId="{5CCADEEB-2472-41D2-A6CB-D3EF92C9853B}" sibTransId="{4900F6E0-6C09-423E-A22D-CE1E41DAA9DA}"/>
    <dgm:cxn modelId="{5A5EC64D-154E-4ED0-BCAC-3D9BF20DD2F8}" type="presOf" srcId="{1E83A00A-161D-4A00-B522-F97BBA1E1567}" destId="{E031A26C-EBB9-43E3-9A0C-80620C773EAA}" srcOrd="0" destOrd="0" presId="urn:microsoft.com/office/officeart/2008/layout/AlternatingHexagons"/>
    <dgm:cxn modelId="{4982BD8D-0754-4714-8D06-F7EF5846243A}" type="presOf" srcId="{8BC2FFB1-C09D-4A0B-82E4-EFD028009D24}" destId="{BACC0E0A-476E-4690-A1FA-8B03B3F18790}" srcOrd="0" destOrd="0" presId="urn:microsoft.com/office/officeart/2008/layout/AlternatingHexagons"/>
    <dgm:cxn modelId="{6409B891-55C1-47C0-BD63-6294FC74C849}" type="presOf" srcId="{93571F6A-FE72-4149-B45D-D22F04F633AA}" destId="{A247C626-00F7-4C83-A4D6-4904299FD758}" srcOrd="0" destOrd="0" presId="urn:microsoft.com/office/officeart/2008/layout/AlternatingHexagons"/>
    <dgm:cxn modelId="{8BB839AB-102A-4EDF-9124-0D7ECF2260C9}" type="presOf" srcId="{4900F6E0-6C09-423E-A22D-CE1E41DAA9DA}" destId="{596F42A7-805E-4381-8FEF-0728D419227D}" srcOrd="0" destOrd="0" presId="urn:microsoft.com/office/officeart/2008/layout/AlternatingHexagons"/>
    <dgm:cxn modelId="{9B3ECEC7-4536-4D62-9C48-0F45E689FF33}" srcId="{C967BD94-3A98-4F78-8B07-BF0497085B15}" destId="{6F2AB926-E318-43F6-AB85-2111309F270D}" srcOrd="1" destOrd="0" parTransId="{41C559BB-3691-46B0-9B5A-613A8BA16093}" sibTransId="{8BC2FFB1-C09D-4A0B-82E4-EFD028009D24}"/>
    <dgm:cxn modelId="{78D1E4B9-B625-4AEF-89FD-7ADDAB2DB9DE}" type="presParOf" srcId="{442E3D76-4A83-4929-A431-94FD3C1309D8}" destId="{AAC3A271-CAFA-4BB5-BE7B-33BEC62B677E}" srcOrd="0" destOrd="0" presId="urn:microsoft.com/office/officeart/2008/layout/AlternatingHexagons"/>
    <dgm:cxn modelId="{D6B6753A-B03E-4A14-8B73-BF3BF4F0059E}" type="presParOf" srcId="{AAC3A271-CAFA-4BB5-BE7B-33BEC62B677E}" destId="{E031A26C-EBB9-43E3-9A0C-80620C773EAA}" srcOrd="0" destOrd="0" presId="urn:microsoft.com/office/officeart/2008/layout/AlternatingHexagons"/>
    <dgm:cxn modelId="{0BA93A84-233E-425C-BF83-25CA9BE19DC7}" type="presParOf" srcId="{AAC3A271-CAFA-4BB5-BE7B-33BEC62B677E}" destId="{A247C626-00F7-4C83-A4D6-4904299FD758}" srcOrd="1" destOrd="0" presId="urn:microsoft.com/office/officeart/2008/layout/AlternatingHexagons"/>
    <dgm:cxn modelId="{20E9480C-FFF9-478F-801E-49728997F68A}" type="presParOf" srcId="{AAC3A271-CAFA-4BB5-BE7B-33BEC62B677E}" destId="{05795351-D1FA-4E29-8C0D-C9F97F13ADB3}" srcOrd="2" destOrd="0" presId="urn:microsoft.com/office/officeart/2008/layout/AlternatingHexagons"/>
    <dgm:cxn modelId="{3C3086FC-333B-45E4-8CEE-CAC0D61B54E6}" type="presParOf" srcId="{AAC3A271-CAFA-4BB5-BE7B-33BEC62B677E}" destId="{EDDEDB94-6606-43E3-9D18-78C508D10563}" srcOrd="3" destOrd="0" presId="urn:microsoft.com/office/officeart/2008/layout/AlternatingHexagons"/>
    <dgm:cxn modelId="{746FF4B5-414F-48FC-AD14-066C7B55CD59}" type="presParOf" srcId="{AAC3A271-CAFA-4BB5-BE7B-33BEC62B677E}" destId="{596F42A7-805E-4381-8FEF-0728D419227D}" srcOrd="4" destOrd="0" presId="urn:microsoft.com/office/officeart/2008/layout/AlternatingHexagons"/>
    <dgm:cxn modelId="{6415A3E4-1413-4B26-9724-EE5389EBB853}" type="presParOf" srcId="{442E3D76-4A83-4929-A431-94FD3C1309D8}" destId="{554F7C34-6FAE-4BD2-8347-FDE2CFA0516A}" srcOrd="1" destOrd="0" presId="urn:microsoft.com/office/officeart/2008/layout/AlternatingHexagons"/>
    <dgm:cxn modelId="{CC5383F1-F4E1-4C51-B7DB-FF49D43D7251}" type="presParOf" srcId="{442E3D76-4A83-4929-A431-94FD3C1309D8}" destId="{74ACFB23-A09C-4D83-A05E-3F7CA0116EB7}" srcOrd="2" destOrd="0" presId="urn:microsoft.com/office/officeart/2008/layout/AlternatingHexagons"/>
    <dgm:cxn modelId="{A64B3A10-3984-4C76-A461-0BFB315CBF8D}" type="presParOf" srcId="{74ACFB23-A09C-4D83-A05E-3F7CA0116EB7}" destId="{259330A4-DC49-40B2-B628-AA094B296406}" srcOrd="0" destOrd="0" presId="urn:microsoft.com/office/officeart/2008/layout/AlternatingHexagons"/>
    <dgm:cxn modelId="{8FFB9B68-BBBF-4E7C-98D9-7438908A60F0}" type="presParOf" srcId="{74ACFB23-A09C-4D83-A05E-3F7CA0116EB7}" destId="{F179DB8C-6C4B-4F59-9F1D-B7F1F87B500A}" srcOrd="1" destOrd="0" presId="urn:microsoft.com/office/officeart/2008/layout/AlternatingHexagons"/>
    <dgm:cxn modelId="{907D9FE9-B9FC-4998-8B69-66FB9705BEA1}" type="presParOf" srcId="{74ACFB23-A09C-4D83-A05E-3F7CA0116EB7}" destId="{7D9ED172-8A52-46E2-8BEE-3465A58AF071}" srcOrd="2" destOrd="0" presId="urn:microsoft.com/office/officeart/2008/layout/AlternatingHexagons"/>
    <dgm:cxn modelId="{AC702E3C-5636-4608-AAD0-1A48EE004E75}" type="presParOf" srcId="{74ACFB23-A09C-4D83-A05E-3F7CA0116EB7}" destId="{7CB53D21-42A6-4586-8469-121F1B7F161E}" srcOrd="3" destOrd="0" presId="urn:microsoft.com/office/officeart/2008/layout/AlternatingHexagons"/>
    <dgm:cxn modelId="{17B40625-0236-4474-B9EA-91705D3BD1D8}" type="presParOf" srcId="{74ACFB23-A09C-4D83-A05E-3F7CA0116EB7}" destId="{BACC0E0A-476E-4690-A1FA-8B03B3F18790}"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B588FE3-12A0-479B-AFF0-90B17E1C8658}"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GB"/>
        </a:p>
      </dgm:t>
    </dgm:pt>
    <dgm:pt modelId="{1A95DCA7-0333-4B7D-B7C7-EA57680E5DB7}">
      <dgm:prSet phldrT="[Text]"/>
      <dgm:spPr/>
      <dgm:t>
        <a:bodyPr/>
        <a:lstStyle/>
        <a:p>
          <a:r>
            <a:rPr lang="en-GB"/>
            <a:t>Adeela at Werrington YOI</a:t>
          </a:r>
        </a:p>
      </dgm:t>
    </dgm:pt>
    <dgm:pt modelId="{54423E90-8930-4490-AA80-AE8C74F88F51}" type="parTrans" cxnId="{A040635B-514E-45A2-82C7-91AAF490E3D9}">
      <dgm:prSet/>
      <dgm:spPr/>
      <dgm:t>
        <a:bodyPr/>
        <a:lstStyle/>
        <a:p>
          <a:endParaRPr lang="en-GB"/>
        </a:p>
      </dgm:t>
    </dgm:pt>
    <dgm:pt modelId="{53302387-4264-4CCD-81EA-A2E45B67C850}" type="sibTrans" cxnId="{A040635B-514E-45A2-82C7-91AAF490E3D9}">
      <dgm:prSet/>
      <dgm:spPr/>
      <dgm:t>
        <a:bodyPr/>
        <a:lstStyle/>
        <a:p>
          <a:endParaRPr lang="en-GB"/>
        </a:p>
      </dgm:t>
    </dgm:pt>
    <dgm:pt modelId="{738F460C-86CB-45F6-B341-A9152CAE31D9}">
      <dgm:prSet phldrT="[Text]"/>
      <dgm:spPr/>
      <dgm:t>
        <a:bodyPr/>
        <a:lstStyle/>
        <a:p>
          <a:r>
            <a:rPr lang="en-GB"/>
            <a:t>Transnational meeting in Saumur, France</a:t>
          </a:r>
        </a:p>
      </dgm:t>
    </dgm:pt>
    <dgm:pt modelId="{C19EFAAC-4718-4861-B7C3-27DD47DF7724}" type="parTrans" cxnId="{B80B6989-FD41-497B-8627-A4077431D891}">
      <dgm:prSet/>
      <dgm:spPr/>
      <dgm:t>
        <a:bodyPr/>
        <a:lstStyle/>
        <a:p>
          <a:endParaRPr lang="en-GB"/>
        </a:p>
      </dgm:t>
    </dgm:pt>
    <dgm:pt modelId="{DB395948-1597-4EF5-82C8-3DBC35D5C234}" type="sibTrans" cxnId="{B80B6989-FD41-497B-8627-A4077431D891}">
      <dgm:prSet/>
      <dgm:spPr/>
      <dgm:t>
        <a:bodyPr/>
        <a:lstStyle/>
        <a:p>
          <a:endParaRPr lang="en-GB"/>
        </a:p>
      </dgm:t>
    </dgm:pt>
    <dgm:pt modelId="{2F21E7DF-6AFD-46E1-83AE-2BE59927C2A9}">
      <dgm:prSet phldrT="[Text]"/>
      <dgm:spPr/>
      <dgm:t>
        <a:bodyPr/>
        <a:lstStyle/>
        <a:p>
          <a:r>
            <a:rPr lang="en-GB">
              <a:solidFill>
                <a:srgbClr val="27235E"/>
              </a:solidFill>
            </a:rPr>
            <a:t>Transnational meeting in Athens, Greece</a:t>
          </a:r>
        </a:p>
      </dgm:t>
    </dgm:pt>
    <dgm:pt modelId="{C9F8726B-396B-478E-91FE-6A2036C8729A}" type="parTrans" cxnId="{3C788E6F-BC41-4491-A0FE-ED0DA4117F55}">
      <dgm:prSet/>
      <dgm:spPr/>
      <dgm:t>
        <a:bodyPr/>
        <a:lstStyle/>
        <a:p>
          <a:endParaRPr lang="en-GB"/>
        </a:p>
      </dgm:t>
    </dgm:pt>
    <dgm:pt modelId="{782E439C-FB9D-4852-AC53-8211008FA81A}" type="sibTrans" cxnId="{3C788E6F-BC41-4491-A0FE-ED0DA4117F55}">
      <dgm:prSet/>
      <dgm:spPr/>
      <dgm:t>
        <a:bodyPr/>
        <a:lstStyle/>
        <a:p>
          <a:endParaRPr lang="en-GB"/>
        </a:p>
      </dgm:t>
    </dgm:pt>
    <dgm:pt modelId="{05D759AC-E0FA-4FE6-8C06-7F0A0F1EEDF8}" type="pres">
      <dgm:prSet presAssocID="{EB588FE3-12A0-479B-AFF0-90B17E1C8658}" presName="Name0" presStyleCnt="0">
        <dgm:presLayoutVars>
          <dgm:dir/>
          <dgm:resizeHandles val="exact"/>
        </dgm:presLayoutVars>
      </dgm:prSet>
      <dgm:spPr/>
    </dgm:pt>
    <dgm:pt modelId="{F4914C96-7361-49E1-9F05-0C0FC56CFD35}" type="pres">
      <dgm:prSet presAssocID="{1A95DCA7-0333-4B7D-B7C7-EA57680E5DB7}" presName="composite" presStyleCnt="0"/>
      <dgm:spPr/>
    </dgm:pt>
    <dgm:pt modelId="{547CE9BC-C58F-47A2-813A-BFC15F1BF624}" type="pres">
      <dgm:prSet presAssocID="{1A95DCA7-0333-4B7D-B7C7-EA57680E5DB7}" presName="rect1" presStyleLbl="bgShp"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9000" r="-19000"/>
          </a:stretch>
        </a:blipFill>
      </dgm:spPr>
    </dgm:pt>
    <dgm:pt modelId="{3E2381AE-1D43-4E4F-91C1-82DAC8B115B1}" type="pres">
      <dgm:prSet presAssocID="{1A95DCA7-0333-4B7D-B7C7-EA57680E5DB7}" presName="rect2" presStyleLbl="trBgShp" presStyleIdx="0" presStyleCnt="3">
        <dgm:presLayoutVars>
          <dgm:bulletEnabled val="1"/>
        </dgm:presLayoutVars>
      </dgm:prSet>
      <dgm:spPr/>
    </dgm:pt>
    <dgm:pt modelId="{8C2D4D91-C42B-4460-BF93-BC3AF6AE58C4}" type="pres">
      <dgm:prSet presAssocID="{53302387-4264-4CCD-81EA-A2E45B67C850}" presName="sibTrans" presStyleCnt="0"/>
      <dgm:spPr/>
    </dgm:pt>
    <dgm:pt modelId="{92D0E761-8514-4775-9DCA-8E8F054ED586}" type="pres">
      <dgm:prSet presAssocID="{738F460C-86CB-45F6-B341-A9152CAE31D9}" presName="composite" presStyleCnt="0"/>
      <dgm:spPr/>
    </dgm:pt>
    <dgm:pt modelId="{85F8863B-DD5F-48D9-8AA2-284C5B39BA3A}" type="pres">
      <dgm:prSet presAssocID="{738F460C-86CB-45F6-B341-A9152CAE31D9}" presName="rect1" presStyleLbl="bgShp"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dgm:spPr>
    </dgm:pt>
    <dgm:pt modelId="{A13141DB-5BAE-420B-BEB0-8AA38A1DD891}" type="pres">
      <dgm:prSet presAssocID="{738F460C-86CB-45F6-B341-A9152CAE31D9}" presName="rect2" presStyleLbl="trBgShp" presStyleIdx="1" presStyleCnt="3">
        <dgm:presLayoutVars>
          <dgm:bulletEnabled val="1"/>
        </dgm:presLayoutVars>
      </dgm:prSet>
      <dgm:spPr/>
    </dgm:pt>
    <dgm:pt modelId="{74051586-06ED-4FB8-8BA9-470ECE7D0ADF}" type="pres">
      <dgm:prSet presAssocID="{DB395948-1597-4EF5-82C8-3DBC35D5C234}" presName="sibTrans" presStyleCnt="0"/>
      <dgm:spPr/>
    </dgm:pt>
    <dgm:pt modelId="{FD813D96-AE45-41B7-9D33-9F78D1098199}" type="pres">
      <dgm:prSet presAssocID="{2F21E7DF-6AFD-46E1-83AE-2BE59927C2A9}" presName="composite" presStyleCnt="0"/>
      <dgm:spPr/>
    </dgm:pt>
    <dgm:pt modelId="{79CE3CEA-45C6-4F12-8259-1E52D19986C1}" type="pres">
      <dgm:prSet presAssocID="{2F21E7DF-6AFD-46E1-83AE-2BE59927C2A9}" presName="rect1" presStyleLbl="bgShp"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7000" r="-7000"/>
          </a:stretch>
        </a:blipFill>
      </dgm:spPr>
    </dgm:pt>
    <dgm:pt modelId="{01135043-9ED5-4A8E-A925-4A1F9D11D167}" type="pres">
      <dgm:prSet presAssocID="{2F21E7DF-6AFD-46E1-83AE-2BE59927C2A9}" presName="rect2" presStyleLbl="trBgShp" presStyleIdx="2" presStyleCnt="3" custLinFactNeighborX="-580" custLinFactNeighborY="-5145">
        <dgm:presLayoutVars>
          <dgm:bulletEnabled val="1"/>
        </dgm:presLayoutVars>
      </dgm:prSet>
      <dgm:spPr/>
    </dgm:pt>
  </dgm:ptLst>
  <dgm:cxnLst>
    <dgm:cxn modelId="{5A22CC07-A690-4C26-A8BA-2329D3618C1F}" type="presOf" srcId="{2F21E7DF-6AFD-46E1-83AE-2BE59927C2A9}" destId="{01135043-9ED5-4A8E-A925-4A1F9D11D167}" srcOrd="0" destOrd="0" presId="urn:microsoft.com/office/officeart/2008/layout/BendingPictureSemiTransparentText"/>
    <dgm:cxn modelId="{A040635B-514E-45A2-82C7-91AAF490E3D9}" srcId="{EB588FE3-12A0-479B-AFF0-90B17E1C8658}" destId="{1A95DCA7-0333-4B7D-B7C7-EA57680E5DB7}" srcOrd="0" destOrd="0" parTransId="{54423E90-8930-4490-AA80-AE8C74F88F51}" sibTransId="{53302387-4264-4CCD-81EA-A2E45B67C850}"/>
    <dgm:cxn modelId="{35766A4C-18E3-4BCE-9796-FEA488CAE178}" type="presOf" srcId="{1A95DCA7-0333-4B7D-B7C7-EA57680E5DB7}" destId="{3E2381AE-1D43-4E4F-91C1-82DAC8B115B1}" srcOrd="0" destOrd="0" presId="urn:microsoft.com/office/officeart/2008/layout/BendingPictureSemiTransparentText"/>
    <dgm:cxn modelId="{3C788E6F-BC41-4491-A0FE-ED0DA4117F55}" srcId="{EB588FE3-12A0-479B-AFF0-90B17E1C8658}" destId="{2F21E7DF-6AFD-46E1-83AE-2BE59927C2A9}" srcOrd="2" destOrd="0" parTransId="{C9F8726B-396B-478E-91FE-6A2036C8729A}" sibTransId="{782E439C-FB9D-4852-AC53-8211008FA81A}"/>
    <dgm:cxn modelId="{AA05185A-72F9-4A51-A5D2-81CFB797DB4F}" type="presOf" srcId="{738F460C-86CB-45F6-B341-A9152CAE31D9}" destId="{A13141DB-5BAE-420B-BEB0-8AA38A1DD891}" srcOrd="0" destOrd="0" presId="urn:microsoft.com/office/officeart/2008/layout/BendingPictureSemiTransparentText"/>
    <dgm:cxn modelId="{B80B6989-FD41-497B-8627-A4077431D891}" srcId="{EB588FE3-12A0-479B-AFF0-90B17E1C8658}" destId="{738F460C-86CB-45F6-B341-A9152CAE31D9}" srcOrd="1" destOrd="0" parTransId="{C19EFAAC-4718-4861-B7C3-27DD47DF7724}" sibTransId="{DB395948-1597-4EF5-82C8-3DBC35D5C234}"/>
    <dgm:cxn modelId="{6E267B9C-423E-4A67-A8A5-7FE1CC6089ED}" type="presOf" srcId="{EB588FE3-12A0-479B-AFF0-90B17E1C8658}" destId="{05D759AC-E0FA-4FE6-8C06-7F0A0F1EEDF8}" srcOrd="0" destOrd="0" presId="urn:microsoft.com/office/officeart/2008/layout/BendingPictureSemiTransparentText"/>
    <dgm:cxn modelId="{F33D5B71-5242-43B7-82FC-F37C720EF756}" type="presParOf" srcId="{05D759AC-E0FA-4FE6-8C06-7F0A0F1EEDF8}" destId="{F4914C96-7361-49E1-9F05-0C0FC56CFD35}" srcOrd="0" destOrd="0" presId="urn:microsoft.com/office/officeart/2008/layout/BendingPictureSemiTransparentText"/>
    <dgm:cxn modelId="{3216B45C-72A2-452F-AD23-C995155DDCE7}" type="presParOf" srcId="{F4914C96-7361-49E1-9F05-0C0FC56CFD35}" destId="{547CE9BC-C58F-47A2-813A-BFC15F1BF624}" srcOrd="0" destOrd="0" presId="urn:microsoft.com/office/officeart/2008/layout/BendingPictureSemiTransparentText"/>
    <dgm:cxn modelId="{EE014AE8-ADDB-44B9-8DA0-91E11F0E95BA}" type="presParOf" srcId="{F4914C96-7361-49E1-9F05-0C0FC56CFD35}" destId="{3E2381AE-1D43-4E4F-91C1-82DAC8B115B1}" srcOrd="1" destOrd="0" presId="urn:microsoft.com/office/officeart/2008/layout/BendingPictureSemiTransparentText"/>
    <dgm:cxn modelId="{275949F2-0013-4401-AA6B-98C251707247}" type="presParOf" srcId="{05D759AC-E0FA-4FE6-8C06-7F0A0F1EEDF8}" destId="{8C2D4D91-C42B-4460-BF93-BC3AF6AE58C4}" srcOrd="1" destOrd="0" presId="urn:microsoft.com/office/officeart/2008/layout/BendingPictureSemiTransparentText"/>
    <dgm:cxn modelId="{4F364F07-D0BA-4BEB-B2D0-F5FD733F0CB8}" type="presParOf" srcId="{05D759AC-E0FA-4FE6-8C06-7F0A0F1EEDF8}" destId="{92D0E761-8514-4775-9DCA-8E8F054ED586}" srcOrd="2" destOrd="0" presId="urn:microsoft.com/office/officeart/2008/layout/BendingPictureSemiTransparentText"/>
    <dgm:cxn modelId="{5427954C-0CCD-4103-B53D-45554A6889DF}" type="presParOf" srcId="{92D0E761-8514-4775-9DCA-8E8F054ED586}" destId="{85F8863B-DD5F-48D9-8AA2-284C5B39BA3A}" srcOrd="0" destOrd="0" presId="urn:microsoft.com/office/officeart/2008/layout/BendingPictureSemiTransparentText"/>
    <dgm:cxn modelId="{E14ED384-9FED-44BD-9625-AC7A76FC3525}" type="presParOf" srcId="{92D0E761-8514-4775-9DCA-8E8F054ED586}" destId="{A13141DB-5BAE-420B-BEB0-8AA38A1DD891}" srcOrd="1" destOrd="0" presId="urn:microsoft.com/office/officeart/2008/layout/BendingPictureSemiTransparentText"/>
    <dgm:cxn modelId="{CABFB84F-11BE-4A68-B367-A8D3B81B31A4}" type="presParOf" srcId="{05D759AC-E0FA-4FE6-8C06-7F0A0F1EEDF8}" destId="{74051586-06ED-4FB8-8BA9-470ECE7D0ADF}" srcOrd="3" destOrd="0" presId="urn:microsoft.com/office/officeart/2008/layout/BendingPictureSemiTransparentText"/>
    <dgm:cxn modelId="{462CE6E3-9479-478B-8F79-AE8626F383F9}" type="presParOf" srcId="{05D759AC-E0FA-4FE6-8C06-7F0A0F1EEDF8}" destId="{FD813D96-AE45-41B7-9D33-9F78D1098199}" srcOrd="4" destOrd="0" presId="urn:microsoft.com/office/officeart/2008/layout/BendingPictureSemiTransparentText"/>
    <dgm:cxn modelId="{0FCC7846-FC00-49DE-B69F-F8CA4C3F7DC3}" type="presParOf" srcId="{FD813D96-AE45-41B7-9D33-9F78D1098199}" destId="{79CE3CEA-45C6-4F12-8259-1E52D19986C1}" srcOrd="0" destOrd="0" presId="urn:microsoft.com/office/officeart/2008/layout/BendingPictureSemiTransparentText"/>
    <dgm:cxn modelId="{6DA75482-CA64-4579-90EE-B7762A6FC8A5}" type="presParOf" srcId="{FD813D96-AE45-41B7-9D33-9F78D1098199}" destId="{01135043-9ED5-4A8E-A925-4A1F9D11D167}"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97429C7-9FFA-4DB4-A572-E7AF53237B40}"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GB"/>
        </a:p>
      </dgm:t>
    </dgm:pt>
    <dgm:pt modelId="{7FABBA01-522E-4FD5-88B3-B91CFBAA936B}">
      <dgm:prSet phldrT="[Text]"/>
      <dgm:spPr>
        <a:solidFill>
          <a:srgbClr val="002060"/>
        </a:solidFill>
      </dgm:spPr>
      <dgm:t>
        <a:bodyPr/>
        <a:lstStyle/>
        <a:p>
          <a:r>
            <a:rPr lang="en-GB"/>
            <a:t>Educational Challenges</a:t>
          </a:r>
        </a:p>
      </dgm:t>
    </dgm:pt>
    <dgm:pt modelId="{567973E9-D090-4386-BEBF-8C158792DF8B}" type="parTrans" cxnId="{702A0D7A-F86B-420C-8C75-A18F706A9317}">
      <dgm:prSet/>
      <dgm:spPr/>
      <dgm:t>
        <a:bodyPr/>
        <a:lstStyle/>
        <a:p>
          <a:endParaRPr lang="en-GB"/>
        </a:p>
      </dgm:t>
    </dgm:pt>
    <dgm:pt modelId="{A254D5CD-E2E1-4D65-AD2C-F7E834A8238A}" type="sibTrans" cxnId="{702A0D7A-F86B-420C-8C75-A18F706A9317}">
      <dgm:prSet/>
      <dgm:spPr/>
      <dgm:t>
        <a:bodyPr/>
        <a:lstStyle/>
        <a:p>
          <a:endParaRPr lang="en-GB"/>
        </a:p>
      </dgm:t>
    </dgm:pt>
    <dgm:pt modelId="{3BA0DA1F-B9FB-4D5D-82DD-195AD5B0284E}">
      <dgm:prSet phldrT="[Text]"/>
      <dgm:spPr/>
      <dgm:t>
        <a:bodyPr/>
        <a:lstStyle/>
        <a:p>
          <a:r>
            <a:rPr lang="en-GB"/>
            <a:t>Transitory group</a:t>
          </a:r>
        </a:p>
      </dgm:t>
    </dgm:pt>
    <dgm:pt modelId="{CD6CBCD7-09B0-42AB-B247-E0440E1A8472}" type="parTrans" cxnId="{8730C71F-36B1-4517-AE53-E93E994189C0}">
      <dgm:prSet/>
      <dgm:spPr/>
      <dgm:t>
        <a:bodyPr/>
        <a:lstStyle/>
        <a:p>
          <a:endParaRPr lang="en-GB"/>
        </a:p>
      </dgm:t>
    </dgm:pt>
    <dgm:pt modelId="{75FF2F86-E49D-4396-A842-005E3395BB91}" type="sibTrans" cxnId="{8730C71F-36B1-4517-AE53-E93E994189C0}">
      <dgm:prSet/>
      <dgm:spPr/>
      <dgm:t>
        <a:bodyPr/>
        <a:lstStyle/>
        <a:p>
          <a:endParaRPr lang="en-GB"/>
        </a:p>
      </dgm:t>
    </dgm:pt>
    <dgm:pt modelId="{07B78270-CD62-4C0F-BBF3-C58700E58021}">
      <dgm:prSet phldrT="[Text]"/>
      <dgm:spPr/>
      <dgm:t>
        <a:bodyPr/>
        <a:lstStyle/>
        <a:p>
          <a:r>
            <a:rPr lang="en-GB"/>
            <a:t>Wide variety of ability levels</a:t>
          </a:r>
        </a:p>
      </dgm:t>
    </dgm:pt>
    <dgm:pt modelId="{9E74F3D9-4F67-4AB1-8522-D504F0392B05}" type="parTrans" cxnId="{7FB4D4E0-7B2B-4F26-8770-8E075EE94CEC}">
      <dgm:prSet/>
      <dgm:spPr/>
      <dgm:t>
        <a:bodyPr/>
        <a:lstStyle/>
        <a:p>
          <a:endParaRPr lang="en-GB"/>
        </a:p>
      </dgm:t>
    </dgm:pt>
    <dgm:pt modelId="{3A40BB3E-83AC-45E8-813F-C4065B237AE2}" type="sibTrans" cxnId="{7FB4D4E0-7B2B-4F26-8770-8E075EE94CEC}">
      <dgm:prSet/>
      <dgm:spPr/>
      <dgm:t>
        <a:bodyPr/>
        <a:lstStyle/>
        <a:p>
          <a:endParaRPr lang="en-GB"/>
        </a:p>
      </dgm:t>
    </dgm:pt>
    <dgm:pt modelId="{5E02E670-5424-4EEE-BFE3-3DF0081A2487}">
      <dgm:prSet phldrT="[Text]"/>
      <dgm:spPr>
        <a:solidFill>
          <a:srgbClr val="002060"/>
        </a:solidFill>
      </dgm:spPr>
      <dgm:t>
        <a:bodyPr/>
        <a:lstStyle/>
        <a:p>
          <a:r>
            <a:rPr lang="en-GB"/>
            <a:t>Practical Challenges</a:t>
          </a:r>
        </a:p>
      </dgm:t>
    </dgm:pt>
    <dgm:pt modelId="{0739211E-B59A-4310-AF59-2656EC35C600}" type="parTrans" cxnId="{21C311F4-A933-40EF-AAD8-42957845443D}">
      <dgm:prSet/>
      <dgm:spPr/>
      <dgm:t>
        <a:bodyPr/>
        <a:lstStyle/>
        <a:p>
          <a:endParaRPr lang="en-GB"/>
        </a:p>
      </dgm:t>
    </dgm:pt>
    <dgm:pt modelId="{87853C42-A38D-4C74-B325-FF4D497E7DD9}" type="sibTrans" cxnId="{21C311F4-A933-40EF-AAD8-42957845443D}">
      <dgm:prSet/>
      <dgm:spPr/>
      <dgm:t>
        <a:bodyPr/>
        <a:lstStyle/>
        <a:p>
          <a:endParaRPr lang="en-GB"/>
        </a:p>
      </dgm:t>
    </dgm:pt>
    <dgm:pt modelId="{2AC88C43-71E9-4006-AA7A-38E7DC3DB188}">
      <dgm:prSet phldrT="[Text]"/>
      <dgm:spPr/>
      <dgm:t>
        <a:bodyPr/>
        <a:lstStyle/>
        <a:p>
          <a:r>
            <a:rPr lang="en-GB"/>
            <a:t>Release dates</a:t>
          </a:r>
        </a:p>
      </dgm:t>
    </dgm:pt>
    <dgm:pt modelId="{0416F629-3129-46D7-8DE9-EDDD9E462816}" type="parTrans" cxnId="{25F41A4B-66BC-4222-806C-0A920104C9EF}">
      <dgm:prSet/>
      <dgm:spPr/>
      <dgm:t>
        <a:bodyPr/>
        <a:lstStyle/>
        <a:p>
          <a:endParaRPr lang="en-GB"/>
        </a:p>
      </dgm:t>
    </dgm:pt>
    <dgm:pt modelId="{F529895C-1F36-40C8-BB0F-241DA7EF4A20}" type="sibTrans" cxnId="{25F41A4B-66BC-4222-806C-0A920104C9EF}">
      <dgm:prSet/>
      <dgm:spPr/>
      <dgm:t>
        <a:bodyPr/>
        <a:lstStyle/>
        <a:p>
          <a:endParaRPr lang="en-GB"/>
        </a:p>
      </dgm:t>
    </dgm:pt>
    <dgm:pt modelId="{BDA356AB-72C2-46C2-B5C4-625CF9676781}">
      <dgm:prSet phldrT="[Text]"/>
      <dgm:spPr/>
      <dgm:t>
        <a:bodyPr/>
        <a:lstStyle/>
        <a:p>
          <a:r>
            <a:rPr lang="en-GB"/>
            <a:t>Institutional schedules</a:t>
          </a:r>
        </a:p>
      </dgm:t>
    </dgm:pt>
    <dgm:pt modelId="{16B247B2-B5A5-4D79-9DFD-F5D73D234734}" type="parTrans" cxnId="{92110935-D675-4A3C-93B7-0E945F537650}">
      <dgm:prSet/>
      <dgm:spPr/>
      <dgm:t>
        <a:bodyPr/>
        <a:lstStyle/>
        <a:p>
          <a:endParaRPr lang="en-GB"/>
        </a:p>
      </dgm:t>
    </dgm:pt>
    <dgm:pt modelId="{ECF028CC-8D88-47E0-8E93-5DE198572419}" type="sibTrans" cxnId="{92110935-D675-4A3C-93B7-0E945F537650}">
      <dgm:prSet/>
      <dgm:spPr/>
      <dgm:t>
        <a:bodyPr/>
        <a:lstStyle/>
        <a:p>
          <a:endParaRPr lang="en-GB"/>
        </a:p>
      </dgm:t>
    </dgm:pt>
    <dgm:pt modelId="{3CD3DECB-4B2B-4182-AAE7-DE0206423231}">
      <dgm:prSet phldrT="[Text]"/>
      <dgm:spPr/>
      <dgm:t>
        <a:bodyPr/>
        <a:lstStyle/>
        <a:p>
          <a:r>
            <a:rPr lang="en-GB"/>
            <a:t>Age range</a:t>
          </a:r>
        </a:p>
      </dgm:t>
    </dgm:pt>
    <dgm:pt modelId="{FBF0DEAF-84ED-4A58-AAC0-3280D2713984}" type="parTrans" cxnId="{2B93D034-1DBB-4972-A894-09FD125BD92E}">
      <dgm:prSet/>
      <dgm:spPr/>
      <dgm:t>
        <a:bodyPr/>
        <a:lstStyle/>
        <a:p>
          <a:endParaRPr lang="en-GB"/>
        </a:p>
      </dgm:t>
    </dgm:pt>
    <dgm:pt modelId="{6F75E66C-9574-41B4-84CF-4F5F28861569}" type="sibTrans" cxnId="{2B93D034-1DBB-4972-A894-09FD125BD92E}">
      <dgm:prSet/>
      <dgm:spPr/>
      <dgm:t>
        <a:bodyPr/>
        <a:lstStyle/>
        <a:p>
          <a:endParaRPr lang="en-GB"/>
        </a:p>
      </dgm:t>
    </dgm:pt>
    <dgm:pt modelId="{8639141D-E001-4FBF-A602-6966EF3381E4}">
      <dgm:prSet phldrT="[Text]"/>
      <dgm:spPr/>
      <dgm:t>
        <a:bodyPr/>
        <a:lstStyle/>
        <a:p>
          <a:r>
            <a:rPr lang="en-GB"/>
            <a:t>Educational experiences</a:t>
          </a:r>
        </a:p>
      </dgm:t>
    </dgm:pt>
    <dgm:pt modelId="{1C81FC66-B09E-465E-9D47-B2E3D837C055}" type="parTrans" cxnId="{C899DBBD-3AFD-4324-A150-5FB9D6652701}">
      <dgm:prSet/>
      <dgm:spPr/>
      <dgm:t>
        <a:bodyPr/>
        <a:lstStyle/>
        <a:p>
          <a:endParaRPr lang="en-GB"/>
        </a:p>
      </dgm:t>
    </dgm:pt>
    <dgm:pt modelId="{05D85C4F-8574-46B9-9D28-89A73DD35169}" type="sibTrans" cxnId="{C899DBBD-3AFD-4324-A150-5FB9D6652701}">
      <dgm:prSet/>
      <dgm:spPr/>
      <dgm:t>
        <a:bodyPr/>
        <a:lstStyle/>
        <a:p>
          <a:endParaRPr lang="en-GB"/>
        </a:p>
      </dgm:t>
    </dgm:pt>
    <dgm:pt modelId="{C5310CE7-F85A-4CB6-9683-B6F3EA94C913}">
      <dgm:prSet phldrT="[Text]"/>
      <dgm:spPr/>
      <dgm:t>
        <a:bodyPr/>
        <a:lstStyle/>
        <a:p>
          <a:r>
            <a:rPr lang="en-GB"/>
            <a:t>Delivery structure</a:t>
          </a:r>
        </a:p>
      </dgm:t>
    </dgm:pt>
    <dgm:pt modelId="{D45DE3FC-593B-4A63-A988-8F11007E5158}" type="parTrans" cxnId="{2533DA04-263E-43E2-97EF-D3F91F5FB6F8}">
      <dgm:prSet/>
      <dgm:spPr/>
      <dgm:t>
        <a:bodyPr/>
        <a:lstStyle/>
        <a:p>
          <a:endParaRPr lang="en-GB"/>
        </a:p>
      </dgm:t>
    </dgm:pt>
    <dgm:pt modelId="{7C563CEE-B2D6-4BD0-89B3-913FE67A21F0}" type="sibTrans" cxnId="{2533DA04-263E-43E2-97EF-D3F91F5FB6F8}">
      <dgm:prSet/>
      <dgm:spPr/>
      <dgm:t>
        <a:bodyPr/>
        <a:lstStyle/>
        <a:p>
          <a:endParaRPr lang="en-GB"/>
        </a:p>
      </dgm:t>
    </dgm:pt>
    <dgm:pt modelId="{34FBAE97-DD11-486E-828A-6E736E292708}">
      <dgm:prSet phldrT="[Text]"/>
      <dgm:spPr/>
      <dgm:t>
        <a:bodyPr/>
        <a:lstStyle/>
        <a:p>
          <a:r>
            <a:rPr lang="en-GB"/>
            <a:t>Continuity/buy-inn</a:t>
          </a:r>
        </a:p>
      </dgm:t>
    </dgm:pt>
    <dgm:pt modelId="{046D3161-8846-45C6-92CF-D9454E73513D}" type="parTrans" cxnId="{CD0F7307-5338-4CF6-9142-9EC515CC6BE3}">
      <dgm:prSet/>
      <dgm:spPr/>
      <dgm:t>
        <a:bodyPr/>
        <a:lstStyle/>
        <a:p>
          <a:endParaRPr lang="en-GB"/>
        </a:p>
      </dgm:t>
    </dgm:pt>
    <dgm:pt modelId="{E404ECC9-D1B2-4794-AF04-9E2C8F326020}" type="sibTrans" cxnId="{CD0F7307-5338-4CF6-9142-9EC515CC6BE3}">
      <dgm:prSet/>
      <dgm:spPr/>
      <dgm:t>
        <a:bodyPr/>
        <a:lstStyle/>
        <a:p>
          <a:endParaRPr lang="en-GB"/>
        </a:p>
      </dgm:t>
    </dgm:pt>
    <dgm:pt modelId="{163FEA37-68C6-4D70-9FA8-9EE6043EFD80}">
      <dgm:prSet phldrT="[Text]"/>
      <dgm:spPr/>
      <dgm:t>
        <a:bodyPr/>
        <a:lstStyle/>
        <a:p>
          <a:endParaRPr lang="en-GB"/>
        </a:p>
      </dgm:t>
    </dgm:pt>
    <dgm:pt modelId="{7FEBB646-7795-45CF-9728-910E95867855}" type="parTrans" cxnId="{090FB118-9F31-4D6F-ACA3-E1DFE7BDE49A}">
      <dgm:prSet/>
      <dgm:spPr/>
      <dgm:t>
        <a:bodyPr/>
        <a:lstStyle/>
        <a:p>
          <a:endParaRPr lang="en-GB"/>
        </a:p>
      </dgm:t>
    </dgm:pt>
    <dgm:pt modelId="{8BF9A40F-6AAF-497B-A63A-3F6951079BF1}" type="sibTrans" cxnId="{090FB118-9F31-4D6F-ACA3-E1DFE7BDE49A}">
      <dgm:prSet/>
      <dgm:spPr/>
      <dgm:t>
        <a:bodyPr/>
        <a:lstStyle/>
        <a:p>
          <a:endParaRPr lang="en-GB"/>
        </a:p>
      </dgm:t>
    </dgm:pt>
    <dgm:pt modelId="{C2686774-2671-47F1-AF21-EC64D5C18E05}">
      <dgm:prSet phldrT="[Text]"/>
      <dgm:spPr/>
      <dgm:t>
        <a:bodyPr/>
        <a:lstStyle/>
        <a:p>
          <a:r>
            <a:rPr lang="en-GB"/>
            <a:t>Educator skills</a:t>
          </a:r>
        </a:p>
      </dgm:t>
    </dgm:pt>
    <dgm:pt modelId="{8C16674D-059D-49AD-A669-1A5D1F372A8E}" type="parTrans" cxnId="{0E46A8BB-B8F5-4BF8-8BF5-8F264DB5E9E8}">
      <dgm:prSet/>
      <dgm:spPr/>
      <dgm:t>
        <a:bodyPr/>
        <a:lstStyle/>
        <a:p>
          <a:endParaRPr lang="en-GB"/>
        </a:p>
      </dgm:t>
    </dgm:pt>
    <dgm:pt modelId="{74D53549-5838-4B78-8DC6-22764C04433F}" type="sibTrans" cxnId="{0E46A8BB-B8F5-4BF8-8BF5-8F264DB5E9E8}">
      <dgm:prSet/>
      <dgm:spPr/>
      <dgm:t>
        <a:bodyPr/>
        <a:lstStyle/>
        <a:p>
          <a:endParaRPr lang="en-GB"/>
        </a:p>
      </dgm:t>
    </dgm:pt>
    <dgm:pt modelId="{9255269E-6F99-4C0E-8435-65C90D69DE76}" type="pres">
      <dgm:prSet presAssocID="{097429C7-9FFA-4DB4-A572-E7AF53237B40}" presName="Name0" presStyleCnt="0">
        <dgm:presLayoutVars>
          <dgm:dir/>
          <dgm:resizeHandles val="exact"/>
        </dgm:presLayoutVars>
      </dgm:prSet>
      <dgm:spPr/>
    </dgm:pt>
    <dgm:pt modelId="{39A2EE45-4D30-458A-87E6-7BBEE7035DF5}" type="pres">
      <dgm:prSet presAssocID="{7FABBA01-522E-4FD5-88B3-B91CFBAA936B}" presName="node" presStyleLbl="node1" presStyleIdx="0" presStyleCnt="2">
        <dgm:presLayoutVars>
          <dgm:bulletEnabled val="1"/>
        </dgm:presLayoutVars>
      </dgm:prSet>
      <dgm:spPr/>
    </dgm:pt>
    <dgm:pt modelId="{807FE2C1-7048-4DCE-8B0D-4E803BB8D3D3}" type="pres">
      <dgm:prSet presAssocID="{A254D5CD-E2E1-4D65-AD2C-F7E834A8238A}" presName="sibTrans" presStyleCnt="0"/>
      <dgm:spPr/>
    </dgm:pt>
    <dgm:pt modelId="{85AC0706-C55F-448B-B631-ED4628BFF265}" type="pres">
      <dgm:prSet presAssocID="{5E02E670-5424-4EEE-BFE3-3DF0081A2487}" presName="node" presStyleLbl="node1" presStyleIdx="1" presStyleCnt="2">
        <dgm:presLayoutVars>
          <dgm:bulletEnabled val="1"/>
        </dgm:presLayoutVars>
      </dgm:prSet>
      <dgm:spPr/>
    </dgm:pt>
  </dgm:ptLst>
  <dgm:cxnLst>
    <dgm:cxn modelId="{2533DA04-263E-43E2-97EF-D3F91F5FB6F8}" srcId="{5E02E670-5424-4EEE-BFE3-3DF0081A2487}" destId="{C5310CE7-F85A-4CB6-9683-B6F3EA94C913}" srcOrd="2" destOrd="0" parTransId="{D45DE3FC-593B-4A63-A988-8F11007E5158}" sibTransId="{7C563CEE-B2D6-4BD0-89B3-913FE67A21F0}"/>
    <dgm:cxn modelId="{754D4707-039E-43C0-AFC3-C8360F318A16}" type="presOf" srcId="{34FBAE97-DD11-486E-828A-6E736E292708}" destId="{85AC0706-C55F-448B-B631-ED4628BFF265}" srcOrd="0" destOrd="4" presId="urn:microsoft.com/office/officeart/2005/8/layout/hList6"/>
    <dgm:cxn modelId="{CD0F7307-5338-4CF6-9142-9EC515CC6BE3}" srcId="{5E02E670-5424-4EEE-BFE3-3DF0081A2487}" destId="{34FBAE97-DD11-486E-828A-6E736E292708}" srcOrd="3" destOrd="0" parTransId="{046D3161-8846-45C6-92CF-D9454E73513D}" sibTransId="{E404ECC9-D1B2-4794-AF04-9E2C8F326020}"/>
    <dgm:cxn modelId="{9C439217-354D-403B-84EC-B2855F0E915C}" type="presOf" srcId="{07B78270-CD62-4C0F-BBF3-C58700E58021}" destId="{39A2EE45-4D30-458A-87E6-7BBEE7035DF5}" srcOrd="0" destOrd="2" presId="urn:microsoft.com/office/officeart/2005/8/layout/hList6"/>
    <dgm:cxn modelId="{090FB118-9F31-4D6F-ACA3-E1DFE7BDE49A}" srcId="{5E02E670-5424-4EEE-BFE3-3DF0081A2487}" destId="{163FEA37-68C6-4D70-9FA8-9EE6043EFD80}" srcOrd="4" destOrd="0" parTransId="{7FEBB646-7795-45CF-9728-910E95867855}" sibTransId="{8BF9A40F-6AAF-497B-A63A-3F6951079BF1}"/>
    <dgm:cxn modelId="{A54BF21D-2C60-4E33-A206-766EB1530E39}" type="presOf" srcId="{8639141D-E001-4FBF-A602-6966EF3381E4}" destId="{39A2EE45-4D30-458A-87E6-7BBEE7035DF5}" srcOrd="0" destOrd="4" presId="urn:microsoft.com/office/officeart/2005/8/layout/hList6"/>
    <dgm:cxn modelId="{8730C71F-36B1-4517-AE53-E93E994189C0}" srcId="{7FABBA01-522E-4FD5-88B3-B91CFBAA936B}" destId="{3BA0DA1F-B9FB-4D5D-82DD-195AD5B0284E}" srcOrd="0" destOrd="0" parTransId="{CD6CBCD7-09B0-42AB-B247-E0440E1A8472}" sibTransId="{75FF2F86-E49D-4396-A842-005E3395BB91}"/>
    <dgm:cxn modelId="{C08A0A24-60E4-434F-91CA-6FEC511E165B}" type="presOf" srcId="{7FABBA01-522E-4FD5-88B3-B91CFBAA936B}" destId="{39A2EE45-4D30-458A-87E6-7BBEE7035DF5}" srcOrd="0" destOrd="0" presId="urn:microsoft.com/office/officeart/2005/8/layout/hList6"/>
    <dgm:cxn modelId="{2B93D034-1DBB-4972-A894-09FD125BD92E}" srcId="{7FABBA01-522E-4FD5-88B3-B91CFBAA936B}" destId="{3CD3DECB-4B2B-4182-AAE7-DE0206423231}" srcOrd="2" destOrd="0" parTransId="{FBF0DEAF-84ED-4A58-AAC0-3280D2713984}" sibTransId="{6F75E66C-9574-41B4-84CF-4F5F28861569}"/>
    <dgm:cxn modelId="{92110935-D675-4A3C-93B7-0E945F537650}" srcId="{5E02E670-5424-4EEE-BFE3-3DF0081A2487}" destId="{BDA356AB-72C2-46C2-B5C4-625CF9676781}" srcOrd="1" destOrd="0" parTransId="{16B247B2-B5A5-4D79-9DFD-F5D73D234734}" sibTransId="{ECF028CC-8D88-47E0-8E93-5DE198572419}"/>
    <dgm:cxn modelId="{4B430860-87B7-40D0-A1DF-05F6F1CBFC82}" type="presOf" srcId="{097429C7-9FFA-4DB4-A572-E7AF53237B40}" destId="{9255269E-6F99-4C0E-8435-65C90D69DE76}" srcOrd="0" destOrd="0" presId="urn:microsoft.com/office/officeart/2005/8/layout/hList6"/>
    <dgm:cxn modelId="{DF88CC45-FC22-442C-BDAB-7671AA0B4106}" type="presOf" srcId="{163FEA37-68C6-4D70-9FA8-9EE6043EFD80}" destId="{85AC0706-C55F-448B-B631-ED4628BFF265}" srcOrd="0" destOrd="5" presId="urn:microsoft.com/office/officeart/2005/8/layout/hList6"/>
    <dgm:cxn modelId="{5460CE6A-F9BD-42DF-B73F-4B7428D0E24C}" type="presOf" srcId="{3CD3DECB-4B2B-4182-AAE7-DE0206423231}" destId="{39A2EE45-4D30-458A-87E6-7BBEE7035DF5}" srcOrd="0" destOrd="3" presId="urn:microsoft.com/office/officeart/2005/8/layout/hList6"/>
    <dgm:cxn modelId="{25F41A4B-66BC-4222-806C-0A920104C9EF}" srcId="{5E02E670-5424-4EEE-BFE3-3DF0081A2487}" destId="{2AC88C43-71E9-4006-AA7A-38E7DC3DB188}" srcOrd="0" destOrd="0" parTransId="{0416F629-3129-46D7-8DE9-EDDD9E462816}" sibTransId="{F529895C-1F36-40C8-BB0F-241DA7EF4A20}"/>
    <dgm:cxn modelId="{702A0D7A-F86B-420C-8C75-A18F706A9317}" srcId="{097429C7-9FFA-4DB4-A572-E7AF53237B40}" destId="{7FABBA01-522E-4FD5-88B3-B91CFBAA936B}" srcOrd="0" destOrd="0" parTransId="{567973E9-D090-4386-BEBF-8C158792DF8B}" sibTransId="{A254D5CD-E2E1-4D65-AD2C-F7E834A8238A}"/>
    <dgm:cxn modelId="{7C407A88-0831-4E39-BFED-C2AEBCC0FD93}" type="presOf" srcId="{2AC88C43-71E9-4006-AA7A-38E7DC3DB188}" destId="{85AC0706-C55F-448B-B631-ED4628BFF265}" srcOrd="0" destOrd="1" presId="urn:microsoft.com/office/officeart/2005/8/layout/hList6"/>
    <dgm:cxn modelId="{F98CA388-979B-4F4D-85FA-AE2CCE8F0E5B}" type="presOf" srcId="{BDA356AB-72C2-46C2-B5C4-625CF9676781}" destId="{85AC0706-C55F-448B-B631-ED4628BFF265}" srcOrd="0" destOrd="2" presId="urn:microsoft.com/office/officeart/2005/8/layout/hList6"/>
    <dgm:cxn modelId="{E62F1A93-DF26-426A-AFA2-ED4D7D1CE2D0}" type="presOf" srcId="{3BA0DA1F-B9FB-4D5D-82DD-195AD5B0284E}" destId="{39A2EE45-4D30-458A-87E6-7BBEE7035DF5}" srcOrd="0" destOrd="1" presId="urn:microsoft.com/office/officeart/2005/8/layout/hList6"/>
    <dgm:cxn modelId="{5791C9AC-9DE8-4BA8-83B1-08730FD27C4F}" type="presOf" srcId="{5E02E670-5424-4EEE-BFE3-3DF0081A2487}" destId="{85AC0706-C55F-448B-B631-ED4628BFF265}" srcOrd="0" destOrd="0" presId="urn:microsoft.com/office/officeart/2005/8/layout/hList6"/>
    <dgm:cxn modelId="{7A00EFB3-3F4F-4897-8B53-93116F0D87E0}" type="presOf" srcId="{C5310CE7-F85A-4CB6-9683-B6F3EA94C913}" destId="{85AC0706-C55F-448B-B631-ED4628BFF265}" srcOrd="0" destOrd="3" presId="urn:microsoft.com/office/officeart/2005/8/layout/hList6"/>
    <dgm:cxn modelId="{0E46A8BB-B8F5-4BF8-8BF5-8F264DB5E9E8}" srcId="{7FABBA01-522E-4FD5-88B3-B91CFBAA936B}" destId="{C2686774-2671-47F1-AF21-EC64D5C18E05}" srcOrd="4" destOrd="0" parTransId="{8C16674D-059D-49AD-A669-1A5D1F372A8E}" sibTransId="{74D53549-5838-4B78-8DC6-22764C04433F}"/>
    <dgm:cxn modelId="{C899DBBD-3AFD-4324-A150-5FB9D6652701}" srcId="{7FABBA01-522E-4FD5-88B3-B91CFBAA936B}" destId="{8639141D-E001-4FBF-A602-6966EF3381E4}" srcOrd="3" destOrd="0" parTransId="{1C81FC66-B09E-465E-9D47-B2E3D837C055}" sibTransId="{05D85C4F-8574-46B9-9D28-89A73DD35169}"/>
    <dgm:cxn modelId="{7FB4D4E0-7B2B-4F26-8770-8E075EE94CEC}" srcId="{7FABBA01-522E-4FD5-88B3-B91CFBAA936B}" destId="{07B78270-CD62-4C0F-BBF3-C58700E58021}" srcOrd="1" destOrd="0" parTransId="{9E74F3D9-4F67-4AB1-8522-D504F0392B05}" sibTransId="{3A40BB3E-83AC-45E8-813F-C4065B237AE2}"/>
    <dgm:cxn modelId="{21C311F4-A933-40EF-AAD8-42957845443D}" srcId="{097429C7-9FFA-4DB4-A572-E7AF53237B40}" destId="{5E02E670-5424-4EEE-BFE3-3DF0081A2487}" srcOrd="1" destOrd="0" parTransId="{0739211E-B59A-4310-AF59-2656EC35C600}" sibTransId="{87853C42-A38D-4C74-B325-FF4D497E7DD9}"/>
    <dgm:cxn modelId="{FD767AFB-7912-4EED-BDB5-6EF8241150F7}" type="presOf" srcId="{C2686774-2671-47F1-AF21-EC64D5C18E05}" destId="{39A2EE45-4D30-458A-87E6-7BBEE7035DF5}" srcOrd="0" destOrd="5" presId="urn:microsoft.com/office/officeart/2005/8/layout/hList6"/>
    <dgm:cxn modelId="{0D6AEC22-FC94-4F7D-9692-2CCB4006120C}" type="presParOf" srcId="{9255269E-6F99-4C0E-8435-65C90D69DE76}" destId="{39A2EE45-4D30-458A-87E6-7BBEE7035DF5}" srcOrd="0" destOrd="0" presId="urn:microsoft.com/office/officeart/2005/8/layout/hList6"/>
    <dgm:cxn modelId="{900BDCB3-3C6C-4DC2-8B54-C265966828D3}" type="presParOf" srcId="{9255269E-6F99-4C0E-8435-65C90D69DE76}" destId="{807FE2C1-7048-4DCE-8B0D-4E803BB8D3D3}" srcOrd="1" destOrd="0" presId="urn:microsoft.com/office/officeart/2005/8/layout/hList6"/>
    <dgm:cxn modelId="{3932CBB8-E105-4A7B-9DCC-E2256C361692}" type="presParOf" srcId="{9255269E-6F99-4C0E-8435-65C90D69DE76}" destId="{85AC0706-C55F-448B-B631-ED4628BFF265}" srcOrd="2"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97429C7-9FFA-4DB4-A572-E7AF53237B40}"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GB"/>
        </a:p>
      </dgm:t>
    </dgm:pt>
    <dgm:pt modelId="{4157103E-9E0B-4C35-8F28-50E142FBC7D2}" type="pres">
      <dgm:prSet presAssocID="{097429C7-9FFA-4DB4-A572-E7AF53237B40}" presName="Name0" presStyleCnt="0">
        <dgm:presLayoutVars>
          <dgm:dir/>
          <dgm:animLvl val="lvl"/>
          <dgm:resizeHandles/>
        </dgm:presLayoutVars>
      </dgm:prSet>
      <dgm:spPr/>
    </dgm:pt>
  </dgm:ptLst>
  <dgm:cxnLst>
    <dgm:cxn modelId="{5D1FEF60-0961-49EC-B869-239BAAA5216F}" type="presOf" srcId="{097429C7-9FFA-4DB4-A572-E7AF53237B40}" destId="{4157103E-9E0B-4C35-8F28-50E142FBC7D2}" srcOrd="0"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31A26C-EBB9-43E3-9A0C-80620C773EAA}">
      <dsp:nvSpPr>
        <dsp:cNvPr id="0" name=""/>
        <dsp:cNvSpPr/>
      </dsp:nvSpPr>
      <dsp:spPr>
        <a:xfrm rot="5400000">
          <a:off x="3674687" y="1651933"/>
          <a:ext cx="2410643" cy="2097259"/>
        </a:xfrm>
        <a:prstGeom prst="hexagon">
          <a:avLst>
            <a:gd name="adj" fmla="val 25000"/>
            <a:gd name="vf" fmla="val 115470"/>
          </a:avLst>
        </a:prstGeom>
        <a:solidFill>
          <a:srgbClr val="002060"/>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Social Bonds and </a:t>
          </a:r>
        </a:p>
        <a:p>
          <a:pPr marL="0" lvl="0" indent="0" algn="ctr" defTabSz="800100">
            <a:lnSpc>
              <a:spcPct val="90000"/>
            </a:lnSpc>
            <a:spcBef>
              <a:spcPct val="0"/>
            </a:spcBef>
            <a:spcAft>
              <a:spcPct val="35000"/>
            </a:spcAft>
            <a:buNone/>
          </a:pPr>
          <a:r>
            <a:rPr lang="en-GB" sz="1800" kern="1200" dirty="0"/>
            <a:t>Personal Relationships</a:t>
          </a:r>
        </a:p>
      </dsp:txBody>
      <dsp:txXfrm rot="-5400000">
        <a:off x="4158202" y="1870901"/>
        <a:ext cx="1443613" cy="1659326"/>
      </dsp:txXfrm>
    </dsp:sp>
    <dsp:sp modelId="{A247C626-00F7-4C83-A4D6-4904299FD758}">
      <dsp:nvSpPr>
        <dsp:cNvPr id="0" name=""/>
        <dsp:cNvSpPr/>
      </dsp:nvSpPr>
      <dsp:spPr>
        <a:xfrm flipH="1" flipV="1">
          <a:off x="6849832" y="7383031"/>
          <a:ext cx="73067" cy="64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l" defTabSz="222250">
            <a:lnSpc>
              <a:spcPct val="90000"/>
            </a:lnSpc>
            <a:spcBef>
              <a:spcPct val="0"/>
            </a:spcBef>
            <a:spcAft>
              <a:spcPct val="35000"/>
            </a:spcAft>
            <a:buNone/>
          </a:pPr>
          <a:endParaRPr lang="en-GB" sz="500" kern="1200"/>
        </a:p>
      </dsp:txBody>
      <dsp:txXfrm rot="10800000">
        <a:off x="6849832" y="7383031"/>
        <a:ext cx="73067" cy="64248"/>
      </dsp:txXfrm>
    </dsp:sp>
    <dsp:sp modelId="{596F42A7-805E-4381-8FEF-0728D419227D}">
      <dsp:nvSpPr>
        <dsp:cNvPr id="0" name=""/>
        <dsp:cNvSpPr/>
      </dsp:nvSpPr>
      <dsp:spPr>
        <a:xfrm rot="5400000">
          <a:off x="1409646" y="1651933"/>
          <a:ext cx="2410643" cy="2097259"/>
        </a:xfrm>
        <a:prstGeom prst="hexagon">
          <a:avLst>
            <a:gd name="adj" fmla="val 25000"/>
            <a:gd name="vf" fmla="val 11547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GB" sz="1800" kern="1200" dirty="0"/>
            <a:t>Personal Empowerment</a:t>
          </a:r>
        </a:p>
      </dsp:txBody>
      <dsp:txXfrm rot="-5400000">
        <a:off x="1893161" y="1870901"/>
        <a:ext cx="1443613" cy="1659326"/>
      </dsp:txXfrm>
    </dsp:sp>
    <dsp:sp modelId="{259330A4-DC49-40B2-B628-AA094B296406}">
      <dsp:nvSpPr>
        <dsp:cNvPr id="0" name=""/>
        <dsp:cNvSpPr/>
      </dsp:nvSpPr>
      <dsp:spPr>
        <a:xfrm rot="5400000">
          <a:off x="2553515" y="3698087"/>
          <a:ext cx="2410643" cy="2097259"/>
        </a:xfrm>
        <a:prstGeom prst="hexagon">
          <a:avLst>
            <a:gd name="adj" fmla="val 25000"/>
            <a:gd name="vf" fmla="val 11547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Life Skills</a:t>
          </a:r>
        </a:p>
      </dsp:txBody>
      <dsp:txXfrm rot="-5400000">
        <a:off x="3037030" y="3917055"/>
        <a:ext cx="1443613" cy="1659326"/>
      </dsp:txXfrm>
    </dsp:sp>
    <dsp:sp modelId="{F179DB8C-6C4B-4F59-9F1D-B7F1F87B500A}">
      <dsp:nvSpPr>
        <dsp:cNvPr id="0" name=""/>
        <dsp:cNvSpPr/>
      </dsp:nvSpPr>
      <dsp:spPr>
        <a:xfrm>
          <a:off x="4241" y="4023524"/>
          <a:ext cx="2603494" cy="1446385"/>
        </a:xfrm>
        <a:prstGeom prst="rect">
          <a:avLst/>
        </a:prstGeom>
        <a:noFill/>
        <a:ln>
          <a:noFill/>
        </a:ln>
        <a:effectLst/>
      </dsp:spPr>
      <dsp:style>
        <a:lnRef idx="0">
          <a:scrgbClr r="0" g="0" b="0"/>
        </a:lnRef>
        <a:fillRef idx="0">
          <a:scrgbClr r="0" g="0" b="0"/>
        </a:fillRef>
        <a:effectRef idx="0">
          <a:scrgbClr r="0" g="0" b="0"/>
        </a:effectRef>
        <a:fontRef idx="minor"/>
      </dsp:style>
    </dsp:sp>
    <dsp:sp modelId="{BACC0E0A-476E-4690-A1FA-8B03B3F18790}">
      <dsp:nvSpPr>
        <dsp:cNvPr id="0" name=""/>
        <dsp:cNvSpPr/>
      </dsp:nvSpPr>
      <dsp:spPr>
        <a:xfrm rot="5400000">
          <a:off x="4802868" y="3698087"/>
          <a:ext cx="2410643" cy="2097259"/>
        </a:xfrm>
        <a:prstGeom prst="hexagon">
          <a:avLst>
            <a:gd name="adj" fmla="val 25000"/>
            <a:gd name="vf" fmla="val 11547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GB" sz="1800" kern="1200" dirty="0"/>
            <a:t>Planning for Life after Release</a:t>
          </a:r>
        </a:p>
      </dsp:txBody>
      <dsp:txXfrm rot="-5400000">
        <a:off x="5286383" y="3917055"/>
        <a:ext cx="1443613" cy="16593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9E87A-1A13-4E30-8840-B2DEFE12AD8A}">
      <dsp:nvSpPr>
        <dsp:cNvPr id="0" name=""/>
        <dsp:cNvSpPr/>
      </dsp:nvSpPr>
      <dsp:spPr>
        <a:xfrm>
          <a:off x="76966" y="415271"/>
          <a:ext cx="1724536" cy="1067581"/>
        </a:xfrm>
        <a:prstGeom prst="roundRect">
          <a:avLst>
            <a:gd name="adj" fmla="val 10000"/>
          </a:avLst>
        </a:prstGeom>
        <a:solidFill>
          <a:schemeClr val="accen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Contextual Information</a:t>
          </a:r>
        </a:p>
      </dsp:txBody>
      <dsp:txXfrm>
        <a:off x="108234" y="446539"/>
        <a:ext cx="1662000" cy="1005045"/>
      </dsp:txXfrm>
    </dsp:sp>
    <dsp:sp modelId="{7DE34CF8-12B6-4F76-9C7E-6A15C8DCED33}">
      <dsp:nvSpPr>
        <dsp:cNvPr id="0" name=""/>
        <dsp:cNvSpPr/>
      </dsp:nvSpPr>
      <dsp:spPr>
        <a:xfrm rot="2567571">
          <a:off x="1690184" y="1828652"/>
          <a:ext cx="818430" cy="3889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1705713" y="1866805"/>
        <a:ext cx="701751" cy="233359"/>
      </dsp:txXfrm>
    </dsp:sp>
    <dsp:sp modelId="{1A5C059C-BFD7-48F2-B4DB-6AD992CB92EE}">
      <dsp:nvSpPr>
        <dsp:cNvPr id="0" name=""/>
        <dsp:cNvSpPr/>
      </dsp:nvSpPr>
      <dsp:spPr>
        <a:xfrm>
          <a:off x="2359149" y="2531910"/>
          <a:ext cx="1776399" cy="1107909"/>
        </a:xfrm>
        <a:prstGeom prst="roundRect">
          <a:avLst>
            <a:gd name="adj" fmla="val 10000"/>
          </a:avLst>
        </a:prstGeom>
        <a:solidFill>
          <a:schemeClr val="accen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Defining competencies</a:t>
          </a:r>
        </a:p>
      </dsp:txBody>
      <dsp:txXfrm>
        <a:off x="2391599" y="2564360"/>
        <a:ext cx="1711499" cy="1043009"/>
      </dsp:txXfrm>
    </dsp:sp>
    <dsp:sp modelId="{7BCFE50D-859A-4B07-8945-8ADBF5283B83}">
      <dsp:nvSpPr>
        <dsp:cNvPr id="0" name=""/>
        <dsp:cNvSpPr/>
      </dsp:nvSpPr>
      <dsp:spPr>
        <a:xfrm rot="19038812">
          <a:off x="4024313" y="1795194"/>
          <a:ext cx="823090" cy="3889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4039769" y="1912533"/>
        <a:ext cx="706411" cy="233359"/>
      </dsp:txXfrm>
    </dsp:sp>
    <dsp:sp modelId="{98909C98-B862-4D02-96F7-6F845F462FA5}">
      <dsp:nvSpPr>
        <dsp:cNvPr id="0" name=""/>
        <dsp:cNvSpPr/>
      </dsp:nvSpPr>
      <dsp:spPr>
        <a:xfrm>
          <a:off x="4695467" y="371088"/>
          <a:ext cx="1789306" cy="1107909"/>
        </a:xfrm>
        <a:prstGeom prst="roundRect">
          <a:avLst>
            <a:gd name="adj" fmla="val 10000"/>
          </a:avLst>
        </a:prstGeom>
        <a:solidFill>
          <a:schemeClr val="accen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Theoretical underpinning</a:t>
          </a:r>
        </a:p>
      </dsp:txBody>
      <dsp:txXfrm>
        <a:off x="4727917" y="403538"/>
        <a:ext cx="1724406" cy="1043009"/>
      </dsp:txXfrm>
    </dsp:sp>
    <dsp:sp modelId="{0B44CD13-6675-4520-8940-9DC624F31CFA}">
      <dsp:nvSpPr>
        <dsp:cNvPr id="0" name=""/>
        <dsp:cNvSpPr/>
      </dsp:nvSpPr>
      <dsp:spPr>
        <a:xfrm rot="2495528">
          <a:off x="6395025" y="1798909"/>
          <a:ext cx="797440" cy="3889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6409733" y="1837968"/>
        <a:ext cx="680761" cy="233359"/>
      </dsp:txXfrm>
    </dsp:sp>
    <dsp:sp modelId="{63BACB4B-EF90-43CB-8E04-32B391F3B75B}">
      <dsp:nvSpPr>
        <dsp:cNvPr id="0" name=""/>
        <dsp:cNvSpPr/>
      </dsp:nvSpPr>
      <dsp:spPr>
        <a:xfrm>
          <a:off x="7179475" y="2477789"/>
          <a:ext cx="1568274" cy="1107909"/>
        </a:xfrm>
        <a:prstGeom prst="roundRect">
          <a:avLst>
            <a:gd name="adj" fmla="val 10000"/>
          </a:avLst>
        </a:prstGeom>
        <a:solidFill>
          <a:schemeClr val="accen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Pedagogy</a:t>
          </a:r>
          <a:endParaRPr lang="en-GB" sz="2400" kern="1200" dirty="0"/>
        </a:p>
      </dsp:txBody>
      <dsp:txXfrm>
        <a:off x="7211925" y="2510239"/>
        <a:ext cx="1503374" cy="1043009"/>
      </dsp:txXfrm>
    </dsp:sp>
    <dsp:sp modelId="{E66719A8-4D08-4D0F-865B-8D9511488D63}">
      <dsp:nvSpPr>
        <dsp:cNvPr id="0" name=""/>
        <dsp:cNvSpPr/>
      </dsp:nvSpPr>
      <dsp:spPr>
        <a:xfrm rot="19057798">
          <a:off x="8745035" y="1760022"/>
          <a:ext cx="799125" cy="3889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8760273" y="1877124"/>
        <a:ext cx="682446" cy="233359"/>
      </dsp:txXfrm>
    </dsp:sp>
    <dsp:sp modelId="{1A9514F5-1E4C-4EA1-BD18-C0AD95A154CA}">
      <dsp:nvSpPr>
        <dsp:cNvPr id="0" name=""/>
        <dsp:cNvSpPr/>
      </dsp:nvSpPr>
      <dsp:spPr>
        <a:xfrm>
          <a:off x="9382362" y="353760"/>
          <a:ext cx="1819605" cy="1107909"/>
        </a:xfrm>
        <a:prstGeom prst="roundRect">
          <a:avLst>
            <a:gd name="adj" fmla="val 10000"/>
          </a:avLst>
        </a:prstGeom>
        <a:solidFill>
          <a:schemeClr val="accen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Range and structure of activities</a:t>
          </a:r>
        </a:p>
      </dsp:txBody>
      <dsp:txXfrm>
        <a:off x="9414812" y="386210"/>
        <a:ext cx="1754705" cy="10430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94B80D-5442-4194-8751-38486639539D}">
      <dsp:nvSpPr>
        <dsp:cNvPr id="0" name=""/>
        <dsp:cNvSpPr/>
      </dsp:nvSpPr>
      <dsp:spPr>
        <a:xfrm rot="5400000">
          <a:off x="1334705" y="1184365"/>
          <a:ext cx="1040130" cy="1184151"/>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6D0750-F0FC-4ABC-8965-296C8F32F706}">
      <dsp:nvSpPr>
        <dsp:cNvPr id="0" name=""/>
        <dsp:cNvSpPr/>
      </dsp:nvSpPr>
      <dsp:spPr>
        <a:xfrm>
          <a:off x="1059133" y="31360"/>
          <a:ext cx="1750966" cy="1225619"/>
        </a:xfrm>
        <a:prstGeom prst="roundRect">
          <a:avLst>
            <a:gd name="adj" fmla="val 16670"/>
          </a:avLst>
        </a:prstGeom>
        <a:solidFill>
          <a:schemeClr val="accen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Masters trainers trained</a:t>
          </a:r>
        </a:p>
      </dsp:txBody>
      <dsp:txXfrm>
        <a:off x="1118974" y="91201"/>
        <a:ext cx="1631284" cy="1105937"/>
      </dsp:txXfrm>
    </dsp:sp>
    <dsp:sp modelId="{47D15FF3-63BC-4DF0-991C-91D7D0287129}">
      <dsp:nvSpPr>
        <dsp:cNvPr id="0" name=""/>
        <dsp:cNvSpPr/>
      </dsp:nvSpPr>
      <dsp:spPr>
        <a:xfrm>
          <a:off x="2821912" y="150608"/>
          <a:ext cx="2699141" cy="990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GB" sz="1800" kern="1200" dirty="0"/>
            <a:t>2 master trainers in each country</a:t>
          </a:r>
        </a:p>
      </dsp:txBody>
      <dsp:txXfrm>
        <a:off x="2821912" y="150608"/>
        <a:ext cx="2699141" cy="990600"/>
      </dsp:txXfrm>
    </dsp:sp>
    <dsp:sp modelId="{6D71047A-3FD0-4708-8EB4-0F491747CE43}">
      <dsp:nvSpPr>
        <dsp:cNvPr id="0" name=""/>
        <dsp:cNvSpPr/>
      </dsp:nvSpPr>
      <dsp:spPr>
        <a:xfrm rot="5400000">
          <a:off x="3128599" y="2561140"/>
          <a:ext cx="1040130" cy="1184151"/>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ABF2EA-7E91-4A03-BCC1-1EA813FE165D}">
      <dsp:nvSpPr>
        <dsp:cNvPr id="0" name=""/>
        <dsp:cNvSpPr/>
      </dsp:nvSpPr>
      <dsp:spPr>
        <a:xfrm>
          <a:off x="2853028" y="1408135"/>
          <a:ext cx="1750966" cy="1225619"/>
        </a:xfrm>
        <a:prstGeom prst="roundRect">
          <a:avLst>
            <a:gd name="adj" fmla="val 16670"/>
          </a:avLst>
        </a:prstGeom>
        <a:solidFill>
          <a:schemeClr val="accen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Training of tutors in YOI</a:t>
          </a:r>
        </a:p>
      </dsp:txBody>
      <dsp:txXfrm>
        <a:off x="2912869" y="1467976"/>
        <a:ext cx="1631284" cy="1105937"/>
      </dsp:txXfrm>
    </dsp:sp>
    <dsp:sp modelId="{813015EC-1B14-4197-B848-DFE7D028211C}">
      <dsp:nvSpPr>
        <dsp:cNvPr id="0" name=""/>
        <dsp:cNvSpPr/>
      </dsp:nvSpPr>
      <dsp:spPr>
        <a:xfrm>
          <a:off x="4612699" y="1497210"/>
          <a:ext cx="3048000" cy="990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GB" sz="1800" kern="1200" dirty="0"/>
            <a:t>Up to 10 tutors trained in each country</a:t>
          </a:r>
        </a:p>
      </dsp:txBody>
      <dsp:txXfrm>
        <a:off x="4612699" y="1497210"/>
        <a:ext cx="3048000" cy="990600"/>
      </dsp:txXfrm>
    </dsp:sp>
    <dsp:sp modelId="{A7FD6EF0-BD8C-4A30-81F3-0EBB37AFDA08}">
      <dsp:nvSpPr>
        <dsp:cNvPr id="0" name=""/>
        <dsp:cNvSpPr/>
      </dsp:nvSpPr>
      <dsp:spPr>
        <a:xfrm rot="5400000">
          <a:off x="4922494" y="3937916"/>
          <a:ext cx="1040130" cy="1184151"/>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88F04B-9ACE-468F-894E-8F470F33E6EA}">
      <dsp:nvSpPr>
        <dsp:cNvPr id="0" name=""/>
        <dsp:cNvSpPr/>
      </dsp:nvSpPr>
      <dsp:spPr>
        <a:xfrm>
          <a:off x="4646923" y="2784911"/>
          <a:ext cx="1750966" cy="1225619"/>
        </a:xfrm>
        <a:prstGeom prst="roundRect">
          <a:avLst>
            <a:gd name="adj" fmla="val 16670"/>
          </a:avLst>
        </a:prstGeom>
        <a:solidFill>
          <a:schemeClr val="accen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Execute games programme</a:t>
          </a:r>
        </a:p>
      </dsp:txBody>
      <dsp:txXfrm>
        <a:off x="4706764" y="2844752"/>
        <a:ext cx="1631284" cy="1105937"/>
      </dsp:txXfrm>
    </dsp:sp>
    <dsp:sp modelId="{3164796D-885D-4A36-97EB-9B1D3854B7B2}">
      <dsp:nvSpPr>
        <dsp:cNvPr id="0" name=""/>
        <dsp:cNvSpPr/>
      </dsp:nvSpPr>
      <dsp:spPr>
        <a:xfrm>
          <a:off x="6453401" y="2993293"/>
          <a:ext cx="2882001" cy="990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GB" sz="1800" kern="1200" dirty="0"/>
            <a:t>40 young people in each  country minimum</a:t>
          </a:r>
        </a:p>
      </dsp:txBody>
      <dsp:txXfrm>
        <a:off x="6453401" y="2993293"/>
        <a:ext cx="2882001" cy="990600"/>
      </dsp:txXfrm>
    </dsp:sp>
    <dsp:sp modelId="{BCBA1312-7A84-46DD-A390-664590DA749D}">
      <dsp:nvSpPr>
        <dsp:cNvPr id="0" name=""/>
        <dsp:cNvSpPr/>
      </dsp:nvSpPr>
      <dsp:spPr>
        <a:xfrm>
          <a:off x="6440818" y="4161686"/>
          <a:ext cx="1750966" cy="1225619"/>
        </a:xfrm>
        <a:prstGeom prst="roundRect">
          <a:avLst>
            <a:gd name="adj" fmla="val 16670"/>
          </a:avLst>
        </a:prstGeom>
        <a:solidFill>
          <a:schemeClr val="accen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Data collection</a:t>
          </a:r>
        </a:p>
      </dsp:txBody>
      <dsp:txXfrm>
        <a:off x="6500659" y="4221527"/>
        <a:ext cx="1631284" cy="1105937"/>
      </dsp:txXfrm>
    </dsp:sp>
    <dsp:sp modelId="{96B20B84-75A9-4A9D-8511-BE9B9E779E78}">
      <dsp:nvSpPr>
        <dsp:cNvPr id="0" name=""/>
        <dsp:cNvSpPr/>
      </dsp:nvSpPr>
      <dsp:spPr>
        <a:xfrm>
          <a:off x="8281069" y="4275586"/>
          <a:ext cx="3128472" cy="990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GB" sz="1800" kern="1200" dirty="0"/>
            <a:t>Pre, during and post programme</a:t>
          </a:r>
        </a:p>
      </dsp:txBody>
      <dsp:txXfrm>
        <a:off x="8281069" y="4275586"/>
        <a:ext cx="3128472" cy="9906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086EBC-5047-4287-9758-60D85B842A54}">
      <dsp:nvSpPr>
        <dsp:cNvPr id="0" name=""/>
        <dsp:cNvSpPr/>
      </dsp:nvSpPr>
      <dsp:spPr>
        <a:xfrm>
          <a:off x="2036" y="43112"/>
          <a:ext cx="2340543" cy="1170271"/>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38100" rIns="57150" bIns="38100" numCol="1" spcCol="1270" anchor="ctr" anchorCtr="0">
          <a:noAutofit/>
        </a:bodyPr>
        <a:lstStyle/>
        <a:p>
          <a:pPr marL="0" lvl="0" indent="0" algn="ctr" defTabSz="1333500">
            <a:lnSpc>
              <a:spcPct val="90000"/>
            </a:lnSpc>
            <a:spcBef>
              <a:spcPct val="0"/>
            </a:spcBef>
            <a:spcAft>
              <a:spcPct val="35000"/>
            </a:spcAft>
            <a:buNone/>
          </a:pPr>
          <a:r>
            <a:rPr lang="en-GB" sz="3000" kern="1200" dirty="0"/>
            <a:t>Links to competencies</a:t>
          </a:r>
        </a:p>
      </dsp:txBody>
      <dsp:txXfrm>
        <a:off x="36312" y="77388"/>
        <a:ext cx="2271991" cy="1101719"/>
      </dsp:txXfrm>
    </dsp:sp>
    <dsp:sp modelId="{ED7DF510-B522-495F-8AD6-668E4B31A671}">
      <dsp:nvSpPr>
        <dsp:cNvPr id="0" name=""/>
        <dsp:cNvSpPr/>
      </dsp:nvSpPr>
      <dsp:spPr>
        <a:xfrm>
          <a:off x="236090" y="1213384"/>
          <a:ext cx="234054" cy="877703"/>
        </a:xfrm>
        <a:custGeom>
          <a:avLst/>
          <a:gdLst/>
          <a:ahLst/>
          <a:cxnLst/>
          <a:rect l="0" t="0" r="0" b="0"/>
          <a:pathLst>
            <a:path>
              <a:moveTo>
                <a:pt x="0" y="0"/>
              </a:moveTo>
              <a:lnTo>
                <a:pt x="0" y="877703"/>
              </a:lnTo>
              <a:lnTo>
                <a:pt x="234054" y="877703"/>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ED7D5D-19E3-4D38-8F47-83E55210456B}">
      <dsp:nvSpPr>
        <dsp:cNvPr id="0" name=""/>
        <dsp:cNvSpPr/>
      </dsp:nvSpPr>
      <dsp:spPr>
        <a:xfrm>
          <a:off x="470145" y="1505952"/>
          <a:ext cx="1872434" cy="1170271"/>
        </a:xfrm>
        <a:prstGeom prst="roundRect">
          <a:avLst>
            <a:gd name="adj" fmla="val 10000"/>
          </a:avLst>
        </a:prstGeom>
        <a:solidFill>
          <a:schemeClr val="accent3">
            <a:alpha val="90000"/>
            <a:tint val="4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GB" sz="1400" kern="1200" dirty="0"/>
            <a:t>All competencies covered but especially relationship skills and social awareness</a:t>
          </a:r>
        </a:p>
      </dsp:txBody>
      <dsp:txXfrm>
        <a:off x="504421" y="1540228"/>
        <a:ext cx="1803882" cy="1101719"/>
      </dsp:txXfrm>
    </dsp:sp>
    <dsp:sp modelId="{F988D4FD-61CC-4DC0-9653-352ADB1652A0}">
      <dsp:nvSpPr>
        <dsp:cNvPr id="0" name=""/>
        <dsp:cNvSpPr/>
      </dsp:nvSpPr>
      <dsp:spPr>
        <a:xfrm>
          <a:off x="2927715" y="43112"/>
          <a:ext cx="2340543" cy="1170271"/>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38100" rIns="57150" bIns="38100" numCol="1" spcCol="1270" anchor="ctr" anchorCtr="0">
          <a:noAutofit/>
        </a:bodyPr>
        <a:lstStyle/>
        <a:p>
          <a:pPr marL="0" lvl="0" indent="0" algn="ctr" defTabSz="1333500">
            <a:lnSpc>
              <a:spcPct val="90000"/>
            </a:lnSpc>
            <a:spcBef>
              <a:spcPct val="0"/>
            </a:spcBef>
            <a:spcAft>
              <a:spcPct val="35000"/>
            </a:spcAft>
            <a:buNone/>
          </a:pPr>
          <a:r>
            <a:rPr lang="en-GB" sz="3000" kern="1200" dirty="0"/>
            <a:t>Enjoyment</a:t>
          </a:r>
        </a:p>
      </dsp:txBody>
      <dsp:txXfrm>
        <a:off x="2961991" y="77388"/>
        <a:ext cx="2271991" cy="1101719"/>
      </dsp:txXfrm>
    </dsp:sp>
    <dsp:sp modelId="{1BEE9956-AFA8-46CB-908A-9A44C9CA5BCD}">
      <dsp:nvSpPr>
        <dsp:cNvPr id="0" name=""/>
        <dsp:cNvSpPr/>
      </dsp:nvSpPr>
      <dsp:spPr>
        <a:xfrm>
          <a:off x="3161770" y="1213384"/>
          <a:ext cx="234054" cy="877703"/>
        </a:xfrm>
        <a:custGeom>
          <a:avLst/>
          <a:gdLst/>
          <a:ahLst/>
          <a:cxnLst/>
          <a:rect l="0" t="0" r="0" b="0"/>
          <a:pathLst>
            <a:path>
              <a:moveTo>
                <a:pt x="0" y="0"/>
              </a:moveTo>
              <a:lnTo>
                <a:pt x="0" y="877703"/>
              </a:lnTo>
              <a:lnTo>
                <a:pt x="234054" y="877703"/>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E08DA4-E0BC-419E-870D-7C18E8A2AB8F}">
      <dsp:nvSpPr>
        <dsp:cNvPr id="0" name=""/>
        <dsp:cNvSpPr/>
      </dsp:nvSpPr>
      <dsp:spPr>
        <a:xfrm>
          <a:off x="3395824" y="1505952"/>
          <a:ext cx="1872434" cy="1170271"/>
        </a:xfrm>
        <a:prstGeom prst="roundRect">
          <a:avLst>
            <a:gd name="adj" fmla="val 10000"/>
          </a:avLst>
        </a:prstGeom>
        <a:solidFill>
          <a:schemeClr val="accent3">
            <a:alpha val="90000"/>
            <a:tint val="4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GB" sz="1400" kern="1200" dirty="0"/>
            <a:t>Fun and enjoyment were key features that helped support programme engagement</a:t>
          </a:r>
        </a:p>
      </dsp:txBody>
      <dsp:txXfrm>
        <a:off x="3430100" y="1540228"/>
        <a:ext cx="1803882" cy="1101719"/>
      </dsp:txXfrm>
    </dsp:sp>
    <dsp:sp modelId="{D2CD482D-A843-4105-9DF3-A5C78763EE98}">
      <dsp:nvSpPr>
        <dsp:cNvPr id="0" name=""/>
        <dsp:cNvSpPr/>
      </dsp:nvSpPr>
      <dsp:spPr>
        <a:xfrm>
          <a:off x="3161770" y="1213384"/>
          <a:ext cx="234054" cy="2340543"/>
        </a:xfrm>
        <a:custGeom>
          <a:avLst/>
          <a:gdLst/>
          <a:ahLst/>
          <a:cxnLst/>
          <a:rect l="0" t="0" r="0" b="0"/>
          <a:pathLst>
            <a:path>
              <a:moveTo>
                <a:pt x="0" y="0"/>
              </a:moveTo>
              <a:lnTo>
                <a:pt x="0" y="2340543"/>
              </a:lnTo>
              <a:lnTo>
                <a:pt x="234054" y="2340543"/>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3197FCF-1564-40E8-AE19-91B3B59441FD}">
      <dsp:nvSpPr>
        <dsp:cNvPr id="0" name=""/>
        <dsp:cNvSpPr/>
      </dsp:nvSpPr>
      <dsp:spPr>
        <a:xfrm>
          <a:off x="3395824" y="2968791"/>
          <a:ext cx="1872434" cy="1170271"/>
        </a:xfrm>
        <a:prstGeom prst="roundRect">
          <a:avLst>
            <a:gd name="adj" fmla="val 10000"/>
          </a:avLst>
        </a:prstGeom>
        <a:solidFill>
          <a:schemeClr val="accent3">
            <a:alpha val="90000"/>
            <a:tint val="4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GB" sz="1400" kern="1200" dirty="0"/>
            <a:t>Also linked to the delivery team/tutor and social environment created within the programme.</a:t>
          </a:r>
        </a:p>
      </dsp:txBody>
      <dsp:txXfrm>
        <a:off x="3430100" y="3003067"/>
        <a:ext cx="1803882" cy="1101719"/>
      </dsp:txXfrm>
    </dsp:sp>
    <dsp:sp modelId="{4B4C8791-8B0A-4953-804B-22FB1524D4F7}">
      <dsp:nvSpPr>
        <dsp:cNvPr id="0" name=""/>
        <dsp:cNvSpPr/>
      </dsp:nvSpPr>
      <dsp:spPr>
        <a:xfrm>
          <a:off x="5853394" y="43112"/>
          <a:ext cx="2340543" cy="1170271"/>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38100" rIns="57150" bIns="38100" numCol="1" spcCol="1270" anchor="ctr" anchorCtr="0">
          <a:noAutofit/>
        </a:bodyPr>
        <a:lstStyle/>
        <a:p>
          <a:pPr marL="0" lvl="0" indent="0" algn="ctr" defTabSz="1333500">
            <a:lnSpc>
              <a:spcPct val="90000"/>
            </a:lnSpc>
            <a:spcBef>
              <a:spcPct val="0"/>
            </a:spcBef>
            <a:spcAft>
              <a:spcPct val="35000"/>
            </a:spcAft>
            <a:buNone/>
          </a:pPr>
          <a:r>
            <a:rPr lang="en-GB" sz="3000" kern="1200" dirty="0"/>
            <a:t>Overcoming problems</a:t>
          </a:r>
        </a:p>
      </dsp:txBody>
      <dsp:txXfrm>
        <a:off x="5887670" y="77388"/>
        <a:ext cx="2271991" cy="1101719"/>
      </dsp:txXfrm>
    </dsp:sp>
    <dsp:sp modelId="{1A6AB2DD-8A2A-4C92-9D2A-D874F39188BE}">
      <dsp:nvSpPr>
        <dsp:cNvPr id="0" name=""/>
        <dsp:cNvSpPr/>
      </dsp:nvSpPr>
      <dsp:spPr>
        <a:xfrm>
          <a:off x="6087449" y="1213384"/>
          <a:ext cx="234054" cy="877703"/>
        </a:xfrm>
        <a:custGeom>
          <a:avLst/>
          <a:gdLst/>
          <a:ahLst/>
          <a:cxnLst/>
          <a:rect l="0" t="0" r="0" b="0"/>
          <a:pathLst>
            <a:path>
              <a:moveTo>
                <a:pt x="0" y="0"/>
              </a:moveTo>
              <a:lnTo>
                <a:pt x="0" y="877703"/>
              </a:lnTo>
              <a:lnTo>
                <a:pt x="234054" y="877703"/>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679498-1C7C-4BCE-9B0C-F9FE486DD58E}">
      <dsp:nvSpPr>
        <dsp:cNvPr id="0" name=""/>
        <dsp:cNvSpPr/>
      </dsp:nvSpPr>
      <dsp:spPr>
        <a:xfrm>
          <a:off x="6321503" y="1505952"/>
          <a:ext cx="1872434" cy="1170271"/>
        </a:xfrm>
        <a:prstGeom prst="roundRect">
          <a:avLst>
            <a:gd name="adj" fmla="val 10000"/>
          </a:avLst>
        </a:prstGeom>
        <a:solidFill>
          <a:schemeClr val="accent3">
            <a:alpha val="90000"/>
            <a:tint val="4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GB" sz="1400" kern="1200" dirty="0"/>
            <a:t>Resilience, persistence and teamwork were evident in many settings</a:t>
          </a:r>
        </a:p>
      </dsp:txBody>
      <dsp:txXfrm>
        <a:off x="6355779" y="1540228"/>
        <a:ext cx="1803882" cy="1101719"/>
      </dsp:txXfrm>
    </dsp:sp>
    <dsp:sp modelId="{366AE94A-C353-41AA-813A-09B4606928F3}">
      <dsp:nvSpPr>
        <dsp:cNvPr id="0" name=""/>
        <dsp:cNvSpPr/>
      </dsp:nvSpPr>
      <dsp:spPr>
        <a:xfrm>
          <a:off x="6087449" y="1213384"/>
          <a:ext cx="234054" cy="2679781"/>
        </a:xfrm>
        <a:custGeom>
          <a:avLst/>
          <a:gdLst/>
          <a:ahLst/>
          <a:cxnLst/>
          <a:rect l="0" t="0" r="0" b="0"/>
          <a:pathLst>
            <a:path>
              <a:moveTo>
                <a:pt x="0" y="0"/>
              </a:moveTo>
              <a:lnTo>
                <a:pt x="0" y="2679781"/>
              </a:lnTo>
              <a:lnTo>
                <a:pt x="234054" y="2679781"/>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A4061C-9B21-4053-BA54-BA991BAFCEFA}">
      <dsp:nvSpPr>
        <dsp:cNvPr id="0" name=""/>
        <dsp:cNvSpPr/>
      </dsp:nvSpPr>
      <dsp:spPr>
        <a:xfrm>
          <a:off x="6321503" y="2968791"/>
          <a:ext cx="1872434" cy="1848748"/>
        </a:xfrm>
        <a:prstGeom prst="roundRect">
          <a:avLst>
            <a:gd name="adj" fmla="val 10000"/>
          </a:avLst>
        </a:prstGeom>
        <a:solidFill>
          <a:schemeClr val="accent3">
            <a:alpha val="90000"/>
            <a:tint val="4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GB" sz="1400" kern="1200" dirty="0"/>
            <a:t>Often mentioned how self reflection and social awareness, and responsible decision making fed into this creating a sense of achievement – development in self-efficacy</a:t>
          </a:r>
        </a:p>
      </dsp:txBody>
      <dsp:txXfrm>
        <a:off x="6375651" y="3022939"/>
        <a:ext cx="1764138" cy="1740452"/>
      </dsp:txXfrm>
    </dsp:sp>
    <dsp:sp modelId="{87F4EE9A-4381-458D-81AF-E34DA88E62BA}">
      <dsp:nvSpPr>
        <dsp:cNvPr id="0" name=""/>
        <dsp:cNvSpPr/>
      </dsp:nvSpPr>
      <dsp:spPr>
        <a:xfrm>
          <a:off x="8779074" y="43112"/>
          <a:ext cx="2340543" cy="1170271"/>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38100" rIns="57150" bIns="38100" numCol="1" spcCol="1270" anchor="ctr" anchorCtr="0">
          <a:noAutofit/>
        </a:bodyPr>
        <a:lstStyle/>
        <a:p>
          <a:pPr marL="0" lvl="0" indent="0" algn="ctr" defTabSz="1333500">
            <a:lnSpc>
              <a:spcPct val="90000"/>
            </a:lnSpc>
            <a:spcBef>
              <a:spcPct val="0"/>
            </a:spcBef>
            <a:spcAft>
              <a:spcPct val="35000"/>
            </a:spcAft>
            <a:buNone/>
          </a:pPr>
          <a:r>
            <a:rPr lang="en-GB" sz="3000" kern="1200" dirty="0"/>
            <a:t>Transfer</a:t>
          </a:r>
        </a:p>
      </dsp:txBody>
      <dsp:txXfrm>
        <a:off x="8813350" y="77388"/>
        <a:ext cx="2271991" cy="1101719"/>
      </dsp:txXfrm>
    </dsp:sp>
    <dsp:sp modelId="{017ACF2E-E023-4567-B998-A3C3C9B0792D}">
      <dsp:nvSpPr>
        <dsp:cNvPr id="0" name=""/>
        <dsp:cNvSpPr/>
      </dsp:nvSpPr>
      <dsp:spPr>
        <a:xfrm>
          <a:off x="9013128" y="1213384"/>
          <a:ext cx="234054" cy="877703"/>
        </a:xfrm>
        <a:custGeom>
          <a:avLst/>
          <a:gdLst/>
          <a:ahLst/>
          <a:cxnLst/>
          <a:rect l="0" t="0" r="0" b="0"/>
          <a:pathLst>
            <a:path>
              <a:moveTo>
                <a:pt x="0" y="0"/>
              </a:moveTo>
              <a:lnTo>
                <a:pt x="0" y="877703"/>
              </a:lnTo>
              <a:lnTo>
                <a:pt x="234054" y="877703"/>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AF1863-EC55-44BA-86D8-C61EECB790CB}">
      <dsp:nvSpPr>
        <dsp:cNvPr id="0" name=""/>
        <dsp:cNvSpPr/>
      </dsp:nvSpPr>
      <dsp:spPr>
        <a:xfrm>
          <a:off x="9247182" y="1505952"/>
          <a:ext cx="1872434" cy="1170271"/>
        </a:xfrm>
        <a:prstGeom prst="roundRect">
          <a:avLst>
            <a:gd name="adj" fmla="val 10000"/>
          </a:avLst>
        </a:prstGeom>
        <a:solidFill>
          <a:schemeClr val="accent3">
            <a:alpha val="90000"/>
            <a:tint val="4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GB" sz="1400" kern="1200" dirty="0"/>
            <a:t>Showed awareness of how the competencies helped them in normal life</a:t>
          </a:r>
        </a:p>
      </dsp:txBody>
      <dsp:txXfrm>
        <a:off x="9281458" y="1540228"/>
        <a:ext cx="1803882" cy="1101719"/>
      </dsp:txXfrm>
    </dsp:sp>
    <dsp:sp modelId="{FC5FF16E-4518-4F85-BD0E-C489BF49BE8E}">
      <dsp:nvSpPr>
        <dsp:cNvPr id="0" name=""/>
        <dsp:cNvSpPr/>
      </dsp:nvSpPr>
      <dsp:spPr>
        <a:xfrm>
          <a:off x="9013128" y="1213384"/>
          <a:ext cx="234054" cy="2664211"/>
        </a:xfrm>
        <a:custGeom>
          <a:avLst/>
          <a:gdLst/>
          <a:ahLst/>
          <a:cxnLst/>
          <a:rect l="0" t="0" r="0" b="0"/>
          <a:pathLst>
            <a:path>
              <a:moveTo>
                <a:pt x="0" y="0"/>
              </a:moveTo>
              <a:lnTo>
                <a:pt x="0" y="2664211"/>
              </a:lnTo>
              <a:lnTo>
                <a:pt x="234054" y="2664211"/>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2D72D1-B6A8-4863-B7D7-9F83FF82E48C}">
      <dsp:nvSpPr>
        <dsp:cNvPr id="0" name=""/>
        <dsp:cNvSpPr/>
      </dsp:nvSpPr>
      <dsp:spPr>
        <a:xfrm>
          <a:off x="9247182" y="2968791"/>
          <a:ext cx="1872434" cy="1817607"/>
        </a:xfrm>
        <a:prstGeom prst="roundRect">
          <a:avLst>
            <a:gd name="adj" fmla="val 10000"/>
          </a:avLst>
        </a:prstGeom>
        <a:solidFill>
          <a:schemeClr val="accent3">
            <a:alpha val="90000"/>
            <a:tint val="4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GB" sz="1400" kern="1200" dirty="0"/>
            <a:t>A sense of purpose was often evident in these comments, they knew they had developed skills/competencies that had value beyond the gym/sports hall</a:t>
          </a:r>
        </a:p>
      </dsp:txBody>
      <dsp:txXfrm>
        <a:off x="9300418" y="3022027"/>
        <a:ext cx="1765962" cy="17111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31A26C-EBB9-43E3-9A0C-80620C773EAA}">
      <dsp:nvSpPr>
        <dsp:cNvPr id="0" name=""/>
        <dsp:cNvSpPr/>
      </dsp:nvSpPr>
      <dsp:spPr>
        <a:xfrm rot="5400000">
          <a:off x="3674687" y="1651933"/>
          <a:ext cx="2410643" cy="2097259"/>
        </a:xfrm>
        <a:prstGeom prst="hexagon">
          <a:avLst>
            <a:gd name="adj" fmla="val 25000"/>
            <a:gd name="vf" fmla="val 115470"/>
          </a:avLst>
        </a:prstGeom>
        <a:solidFill>
          <a:srgbClr val="002060"/>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Social Bonds and </a:t>
          </a:r>
        </a:p>
        <a:p>
          <a:pPr marL="0" lvl="0" indent="0" algn="ctr" defTabSz="800100">
            <a:lnSpc>
              <a:spcPct val="90000"/>
            </a:lnSpc>
            <a:spcBef>
              <a:spcPct val="0"/>
            </a:spcBef>
            <a:spcAft>
              <a:spcPct val="35000"/>
            </a:spcAft>
            <a:buNone/>
          </a:pPr>
          <a:r>
            <a:rPr lang="en-GB" sz="1800" kern="1200" dirty="0"/>
            <a:t>Personal Relationships</a:t>
          </a:r>
        </a:p>
      </dsp:txBody>
      <dsp:txXfrm rot="-5400000">
        <a:off x="4158202" y="1870901"/>
        <a:ext cx="1443613" cy="1659326"/>
      </dsp:txXfrm>
    </dsp:sp>
    <dsp:sp modelId="{A247C626-00F7-4C83-A4D6-4904299FD758}">
      <dsp:nvSpPr>
        <dsp:cNvPr id="0" name=""/>
        <dsp:cNvSpPr/>
      </dsp:nvSpPr>
      <dsp:spPr>
        <a:xfrm flipH="1" flipV="1">
          <a:off x="6849832" y="7383031"/>
          <a:ext cx="73067" cy="64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l" defTabSz="222250">
            <a:lnSpc>
              <a:spcPct val="90000"/>
            </a:lnSpc>
            <a:spcBef>
              <a:spcPct val="0"/>
            </a:spcBef>
            <a:spcAft>
              <a:spcPct val="35000"/>
            </a:spcAft>
            <a:buNone/>
          </a:pPr>
          <a:endParaRPr lang="en-GB" sz="500" kern="1200"/>
        </a:p>
      </dsp:txBody>
      <dsp:txXfrm rot="10800000">
        <a:off x="6849832" y="7383031"/>
        <a:ext cx="73067" cy="64248"/>
      </dsp:txXfrm>
    </dsp:sp>
    <dsp:sp modelId="{596F42A7-805E-4381-8FEF-0728D419227D}">
      <dsp:nvSpPr>
        <dsp:cNvPr id="0" name=""/>
        <dsp:cNvSpPr/>
      </dsp:nvSpPr>
      <dsp:spPr>
        <a:xfrm rot="5400000">
          <a:off x="1409646" y="1651933"/>
          <a:ext cx="2410643" cy="2097259"/>
        </a:xfrm>
        <a:prstGeom prst="hexagon">
          <a:avLst>
            <a:gd name="adj" fmla="val 25000"/>
            <a:gd name="vf" fmla="val 11547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GB" sz="1800" kern="1200" dirty="0"/>
            <a:t>Personal Empowerment</a:t>
          </a:r>
        </a:p>
      </dsp:txBody>
      <dsp:txXfrm rot="-5400000">
        <a:off x="1893161" y="1870901"/>
        <a:ext cx="1443613" cy="1659326"/>
      </dsp:txXfrm>
    </dsp:sp>
    <dsp:sp modelId="{259330A4-DC49-40B2-B628-AA094B296406}">
      <dsp:nvSpPr>
        <dsp:cNvPr id="0" name=""/>
        <dsp:cNvSpPr/>
      </dsp:nvSpPr>
      <dsp:spPr>
        <a:xfrm rot="5400000">
          <a:off x="2553515" y="3698087"/>
          <a:ext cx="2410643" cy="2097259"/>
        </a:xfrm>
        <a:prstGeom prst="hexagon">
          <a:avLst>
            <a:gd name="adj" fmla="val 25000"/>
            <a:gd name="vf" fmla="val 11547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Life Skills</a:t>
          </a:r>
        </a:p>
      </dsp:txBody>
      <dsp:txXfrm rot="-5400000">
        <a:off x="3037030" y="3917055"/>
        <a:ext cx="1443613" cy="1659326"/>
      </dsp:txXfrm>
    </dsp:sp>
    <dsp:sp modelId="{F179DB8C-6C4B-4F59-9F1D-B7F1F87B500A}">
      <dsp:nvSpPr>
        <dsp:cNvPr id="0" name=""/>
        <dsp:cNvSpPr/>
      </dsp:nvSpPr>
      <dsp:spPr>
        <a:xfrm>
          <a:off x="4241" y="4023524"/>
          <a:ext cx="2603494" cy="1446385"/>
        </a:xfrm>
        <a:prstGeom prst="rect">
          <a:avLst/>
        </a:prstGeom>
        <a:noFill/>
        <a:ln>
          <a:noFill/>
        </a:ln>
        <a:effectLst/>
      </dsp:spPr>
      <dsp:style>
        <a:lnRef idx="0">
          <a:scrgbClr r="0" g="0" b="0"/>
        </a:lnRef>
        <a:fillRef idx="0">
          <a:scrgbClr r="0" g="0" b="0"/>
        </a:fillRef>
        <a:effectRef idx="0">
          <a:scrgbClr r="0" g="0" b="0"/>
        </a:effectRef>
        <a:fontRef idx="minor"/>
      </dsp:style>
    </dsp:sp>
    <dsp:sp modelId="{BACC0E0A-476E-4690-A1FA-8B03B3F18790}">
      <dsp:nvSpPr>
        <dsp:cNvPr id="0" name=""/>
        <dsp:cNvSpPr/>
      </dsp:nvSpPr>
      <dsp:spPr>
        <a:xfrm rot="5400000">
          <a:off x="4802868" y="3698087"/>
          <a:ext cx="2410643" cy="2097259"/>
        </a:xfrm>
        <a:prstGeom prst="hexagon">
          <a:avLst>
            <a:gd name="adj" fmla="val 25000"/>
            <a:gd name="vf" fmla="val 11547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GB" sz="1800" kern="1200" dirty="0"/>
            <a:t>Planning for Life after Release</a:t>
          </a:r>
        </a:p>
      </dsp:txBody>
      <dsp:txXfrm rot="-5400000">
        <a:off x="5286383" y="3917055"/>
        <a:ext cx="1443613" cy="165932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7CE9BC-C58F-47A2-813A-BFC15F1BF624}">
      <dsp:nvSpPr>
        <dsp:cNvPr id="0" name=""/>
        <dsp:cNvSpPr/>
      </dsp:nvSpPr>
      <dsp:spPr>
        <a:xfrm>
          <a:off x="613994" y="4093"/>
          <a:ext cx="2799008" cy="2399081"/>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9000" r="-19000"/>
          </a:stretch>
        </a:blipFill>
        <a:ln>
          <a:noFill/>
        </a:ln>
        <a:effectLst/>
      </dsp:spPr>
      <dsp:style>
        <a:lnRef idx="0">
          <a:scrgbClr r="0" g="0" b="0"/>
        </a:lnRef>
        <a:fillRef idx="1">
          <a:scrgbClr r="0" g="0" b="0"/>
        </a:fillRef>
        <a:effectRef idx="0">
          <a:scrgbClr r="0" g="0" b="0"/>
        </a:effectRef>
        <a:fontRef idx="minor"/>
      </dsp:style>
    </dsp:sp>
    <dsp:sp modelId="{3E2381AE-1D43-4E4F-91C1-82DAC8B115B1}">
      <dsp:nvSpPr>
        <dsp:cNvPr id="0" name=""/>
        <dsp:cNvSpPr/>
      </dsp:nvSpPr>
      <dsp:spPr>
        <a:xfrm>
          <a:off x="613994" y="1683450"/>
          <a:ext cx="2799008" cy="575779"/>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en-GB" sz="1700" kern="1200"/>
            <a:t>Adeela at Werrington YOI</a:t>
          </a:r>
        </a:p>
      </dsp:txBody>
      <dsp:txXfrm>
        <a:off x="613994" y="1683450"/>
        <a:ext cx="2799008" cy="575779"/>
      </dsp:txXfrm>
    </dsp:sp>
    <dsp:sp modelId="{85F8863B-DD5F-48D9-8AA2-284C5B39BA3A}">
      <dsp:nvSpPr>
        <dsp:cNvPr id="0" name=""/>
        <dsp:cNvSpPr/>
      </dsp:nvSpPr>
      <dsp:spPr>
        <a:xfrm>
          <a:off x="3698493" y="4093"/>
          <a:ext cx="2799008" cy="2399081"/>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A13141DB-5BAE-420B-BEB0-8AA38A1DD891}">
      <dsp:nvSpPr>
        <dsp:cNvPr id="0" name=""/>
        <dsp:cNvSpPr/>
      </dsp:nvSpPr>
      <dsp:spPr>
        <a:xfrm>
          <a:off x="3698493" y="1683450"/>
          <a:ext cx="2799008" cy="575779"/>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en-GB" sz="1700" kern="1200"/>
            <a:t>Transnational meeting in Saumur, France</a:t>
          </a:r>
        </a:p>
      </dsp:txBody>
      <dsp:txXfrm>
        <a:off x="3698493" y="1683450"/>
        <a:ext cx="2799008" cy="575779"/>
      </dsp:txXfrm>
    </dsp:sp>
    <dsp:sp modelId="{79CE3CEA-45C6-4F12-8259-1E52D19986C1}">
      <dsp:nvSpPr>
        <dsp:cNvPr id="0" name=""/>
        <dsp:cNvSpPr/>
      </dsp:nvSpPr>
      <dsp:spPr>
        <a:xfrm>
          <a:off x="2156243" y="2683075"/>
          <a:ext cx="2799008" cy="2399081"/>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01135043-9ED5-4A8E-A925-4A1F9D11D167}">
      <dsp:nvSpPr>
        <dsp:cNvPr id="0" name=""/>
        <dsp:cNvSpPr/>
      </dsp:nvSpPr>
      <dsp:spPr>
        <a:xfrm>
          <a:off x="2140009" y="4332808"/>
          <a:ext cx="2799008" cy="575779"/>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en-GB" sz="1700" kern="1200">
              <a:solidFill>
                <a:srgbClr val="27235E"/>
              </a:solidFill>
            </a:rPr>
            <a:t>Transnational meeting in Athens, Greece</a:t>
          </a:r>
        </a:p>
      </dsp:txBody>
      <dsp:txXfrm>
        <a:off x="2140009" y="4332808"/>
        <a:ext cx="2799008" cy="5757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A2EE45-4D30-458A-87E6-7BBEE7035DF5}">
      <dsp:nvSpPr>
        <dsp:cNvPr id="0" name=""/>
        <dsp:cNvSpPr/>
      </dsp:nvSpPr>
      <dsp:spPr>
        <a:xfrm rot="16200000">
          <a:off x="-647887" y="651111"/>
          <a:ext cx="4403464" cy="3101241"/>
        </a:xfrm>
        <a:prstGeom prst="flowChartManualOperation">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0440" bIns="0" numCol="1" spcCol="1270" anchor="t" anchorCtr="0">
          <a:noAutofit/>
        </a:bodyPr>
        <a:lstStyle/>
        <a:p>
          <a:pPr marL="0" lvl="0" indent="0" algn="l" defTabSz="1066800">
            <a:lnSpc>
              <a:spcPct val="90000"/>
            </a:lnSpc>
            <a:spcBef>
              <a:spcPct val="0"/>
            </a:spcBef>
            <a:spcAft>
              <a:spcPct val="35000"/>
            </a:spcAft>
            <a:buNone/>
          </a:pPr>
          <a:r>
            <a:rPr lang="en-GB" sz="2400" kern="1200"/>
            <a:t>Educational Challenges</a:t>
          </a:r>
        </a:p>
        <a:p>
          <a:pPr marL="171450" lvl="1" indent="-171450" algn="l" defTabSz="844550">
            <a:lnSpc>
              <a:spcPct val="90000"/>
            </a:lnSpc>
            <a:spcBef>
              <a:spcPct val="0"/>
            </a:spcBef>
            <a:spcAft>
              <a:spcPct val="15000"/>
            </a:spcAft>
            <a:buChar char="•"/>
          </a:pPr>
          <a:r>
            <a:rPr lang="en-GB" sz="1900" kern="1200"/>
            <a:t>Transitory group</a:t>
          </a:r>
        </a:p>
        <a:p>
          <a:pPr marL="171450" lvl="1" indent="-171450" algn="l" defTabSz="844550">
            <a:lnSpc>
              <a:spcPct val="90000"/>
            </a:lnSpc>
            <a:spcBef>
              <a:spcPct val="0"/>
            </a:spcBef>
            <a:spcAft>
              <a:spcPct val="15000"/>
            </a:spcAft>
            <a:buChar char="•"/>
          </a:pPr>
          <a:r>
            <a:rPr lang="en-GB" sz="1900" kern="1200"/>
            <a:t>Wide variety of ability levels</a:t>
          </a:r>
        </a:p>
        <a:p>
          <a:pPr marL="171450" lvl="1" indent="-171450" algn="l" defTabSz="844550">
            <a:lnSpc>
              <a:spcPct val="90000"/>
            </a:lnSpc>
            <a:spcBef>
              <a:spcPct val="0"/>
            </a:spcBef>
            <a:spcAft>
              <a:spcPct val="15000"/>
            </a:spcAft>
            <a:buChar char="•"/>
          </a:pPr>
          <a:r>
            <a:rPr lang="en-GB" sz="1900" kern="1200"/>
            <a:t>Age range</a:t>
          </a:r>
        </a:p>
        <a:p>
          <a:pPr marL="171450" lvl="1" indent="-171450" algn="l" defTabSz="844550">
            <a:lnSpc>
              <a:spcPct val="90000"/>
            </a:lnSpc>
            <a:spcBef>
              <a:spcPct val="0"/>
            </a:spcBef>
            <a:spcAft>
              <a:spcPct val="15000"/>
            </a:spcAft>
            <a:buChar char="•"/>
          </a:pPr>
          <a:r>
            <a:rPr lang="en-GB" sz="1900" kern="1200"/>
            <a:t>Educational experiences</a:t>
          </a:r>
        </a:p>
        <a:p>
          <a:pPr marL="171450" lvl="1" indent="-171450" algn="l" defTabSz="844550">
            <a:lnSpc>
              <a:spcPct val="90000"/>
            </a:lnSpc>
            <a:spcBef>
              <a:spcPct val="0"/>
            </a:spcBef>
            <a:spcAft>
              <a:spcPct val="15000"/>
            </a:spcAft>
            <a:buChar char="•"/>
          </a:pPr>
          <a:r>
            <a:rPr lang="en-GB" sz="1900" kern="1200"/>
            <a:t>Educator skills</a:t>
          </a:r>
        </a:p>
      </dsp:txBody>
      <dsp:txXfrm rot="5400000">
        <a:off x="3225" y="880692"/>
        <a:ext cx="3101241" cy="2642078"/>
      </dsp:txXfrm>
    </dsp:sp>
    <dsp:sp modelId="{85AC0706-C55F-448B-B631-ED4628BFF265}">
      <dsp:nvSpPr>
        <dsp:cNvPr id="0" name=""/>
        <dsp:cNvSpPr/>
      </dsp:nvSpPr>
      <dsp:spPr>
        <a:xfrm rot="16200000">
          <a:off x="2685947" y="651111"/>
          <a:ext cx="4403464" cy="3101241"/>
        </a:xfrm>
        <a:prstGeom prst="flowChartManualOperation">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0440" bIns="0" numCol="1" spcCol="1270" anchor="t" anchorCtr="0">
          <a:noAutofit/>
        </a:bodyPr>
        <a:lstStyle/>
        <a:p>
          <a:pPr marL="0" lvl="0" indent="0" algn="l" defTabSz="1066800">
            <a:lnSpc>
              <a:spcPct val="90000"/>
            </a:lnSpc>
            <a:spcBef>
              <a:spcPct val="0"/>
            </a:spcBef>
            <a:spcAft>
              <a:spcPct val="35000"/>
            </a:spcAft>
            <a:buNone/>
          </a:pPr>
          <a:r>
            <a:rPr lang="en-GB" sz="2400" kern="1200"/>
            <a:t>Practical Challenges</a:t>
          </a:r>
        </a:p>
        <a:p>
          <a:pPr marL="171450" lvl="1" indent="-171450" algn="l" defTabSz="844550">
            <a:lnSpc>
              <a:spcPct val="90000"/>
            </a:lnSpc>
            <a:spcBef>
              <a:spcPct val="0"/>
            </a:spcBef>
            <a:spcAft>
              <a:spcPct val="15000"/>
            </a:spcAft>
            <a:buChar char="•"/>
          </a:pPr>
          <a:r>
            <a:rPr lang="en-GB" sz="1900" kern="1200"/>
            <a:t>Release dates</a:t>
          </a:r>
        </a:p>
        <a:p>
          <a:pPr marL="171450" lvl="1" indent="-171450" algn="l" defTabSz="844550">
            <a:lnSpc>
              <a:spcPct val="90000"/>
            </a:lnSpc>
            <a:spcBef>
              <a:spcPct val="0"/>
            </a:spcBef>
            <a:spcAft>
              <a:spcPct val="15000"/>
            </a:spcAft>
            <a:buChar char="•"/>
          </a:pPr>
          <a:r>
            <a:rPr lang="en-GB" sz="1900" kern="1200"/>
            <a:t>Institutional schedules</a:t>
          </a:r>
        </a:p>
        <a:p>
          <a:pPr marL="171450" lvl="1" indent="-171450" algn="l" defTabSz="844550">
            <a:lnSpc>
              <a:spcPct val="90000"/>
            </a:lnSpc>
            <a:spcBef>
              <a:spcPct val="0"/>
            </a:spcBef>
            <a:spcAft>
              <a:spcPct val="15000"/>
            </a:spcAft>
            <a:buChar char="•"/>
          </a:pPr>
          <a:r>
            <a:rPr lang="en-GB" sz="1900" kern="1200"/>
            <a:t>Delivery structure</a:t>
          </a:r>
        </a:p>
        <a:p>
          <a:pPr marL="171450" lvl="1" indent="-171450" algn="l" defTabSz="844550">
            <a:lnSpc>
              <a:spcPct val="90000"/>
            </a:lnSpc>
            <a:spcBef>
              <a:spcPct val="0"/>
            </a:spcBef>
            <a:spcAft>
              <a:spcPct val="15000"/>
            </a:spcAft>
            <a:buChar char="•"/>
          </a:pPr>
          <a:r>
            <a:rPr lang="en-GB" sz="1900" kern="1200"/>
            <a:t>Continuity/buy-inn</a:t>
          </a:r>
        </a:p>
        <a:p>
          <a:pPr marL="171450" lvl="1" indent="-171450" algn="l" defTabSz="844550">
            <a:lnSpc>
              <a:spcPct val="90000"/>
            </a:lnSpc>
            <a:spcBef>
              <a:spcPct val="0"/>
            </a:spcBef>
            <a:spcAft>
              <a:spcPct val="15000"/>
            </a:spcAft>
            <a:buChar char="•"/>
          </a:pPr>
          <a:endParaRPr lang="en-GB" sz="1900" kern="1200"/>
        </a:p>
      </dsp:txBody>
      <dsp:txXfrm rot="5400000">
        <a:off x="3337059" y="880692"/>
        <a:ext cx="3101241" cy="264207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22FA00-914B-D048-9851-104E7310B307}" type="datetimeFigureOut">
              <a:rPr lang="en-US" smtClean="0"/>
              <a:t>9/14/2022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32700E-F836-F843-9466-8C65D46A26AD}" type="slidenum">
              <a:rPr lang="en-US" smtClean="0"/>
              <a:t>‹#›</a:t>
            </a:fld>
            <a:endParaRPr lang="en-US"/>
          </a:p>
        </p:txBody>
      </p:sp>
    </p:spTree>
    <p:extLst>
      <p:ext uri="{BB962C8B-B14F-4D97-AF65-F5344CB8AC3E}">
        <p14:creationId xmlns:p14="http://schemas.microsoft.com/office/powerpoint/2010/main" val="1129085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10 European partners from the UK, Portugal, Spain, Italy, Turkey, Hungary and Romania</a:t>
            </a:r>
          </a:p>
          <a:p>
            <a:endParaRPr lang="en-GB" dirty="0"/>
          </a:p>
          <a:p>
            <a:r>
              <a:rPr lang="en-US" sz="1200" b="1" i="0" kern="1200" dirty="0">
                <a:solidFill>
                  <a:schemeClr val="tx1"/>
                </a:solidFill>
                <a:effectLst/>
                <a:latin typeface="+mn-lt"/>
                <a:ea typeface="+mn-ea"/>
                <a:cs typeface="+mn-cs"/>
              </a:rPr>
              <a:t>ActiveGames4Change supports young offenders</a:t>
            </a:r>
            <a:r>
              <a:rPr lang="en-US" sz="1200" b="0" i="0" kern="1200" dirty="0">
                <a:solidFill>
                  <a:schemeClr val="tx1"/>
                </a:solidFill>
                <a:effectLst/>
                <a:latin typeface="+mn-lt"/>
                <a:ea typeface="+mn-ea"/>
                <a:cs typeface="+mn-cs"/>
              </a:rPr>
              <a:t> (in custody and under community supervision) in the acquisition and usage of key competencies to facilitate inclusion, education and employability, by developing an innovative framework of learning environments and materials.</a:t>
            </a:r>
            <a:br>
              <a:rPr lang="en-US" dirty="0"/>
            </a:br>
            <a:br>
              <a:rPr lang="en-US" dirty="0"/>
            </a:br>
            <a:r>
              <a:rPr lang="en-US" sz="1200" b="0" i="0" kern="1200" dirty="0">
                <a:solidFill>
                  <a:schemeClr val="tx1"/>
                </a:solidFill>
                <a:effectLst/>
                <a:latin typeface="+mn-lt"/>
                <a:ea typeface="+mn-ea"/>
                <a:cs typeface="+mn-cs"/>
              </a:rPr>
              <a:t>This project focuses</a:t>
            </a:r>
            <a:r>
              <a:rPr lang="en-US" sz="1200" b="1" i="0" kern="1200" dirty="0">
                <a:solidFill>
                  <a:schemeClr val="tx1"/>
                </a:solidFill>
                <a:effectLst/>
                <a:latin typeface="+mn-lt"/>
                <a:ea typeface="+mn-ea"/>
                <a:cs typeface="+mn-cs"/>
              </a:rPr>
              <a:t> the importance of incorporating sport and physical activity in correctional environments</a:t>
            </a:r>
            <a:r>
              <a:rPr lang="en-US" sz="1200" b="0" i="0" kern="1200" dirty="0">
                <a:solidFill>
                  <a:schemeClr val="tx1"/>
                </a:solidFill>
                <a:effectLst/>
                <a:latin typeface="+mn-lt"/>
                <a:ea typeface="+mn-ea"/>
                <a:cs typeface="+mn-cs"/>
              </a:rPr>
              <a:t>, in an effort to promote the physical, mental health and well-being of young offenders, as well as to strengthen their rehabilitation process.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Overall aim is to influence European policy to make sport and physical activity a fundamental part of youth rehabilitation.</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E36843-ED57-449C-8091-5DE1874C184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5064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Master training moved to online.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E36843-ED57-449C-8091-5DE1874C184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3859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Importance of facilitation and reflection are key. </a:t>
            </a:r>
          </a:p>
          <a:p>
            <a:endParaRPr lang="en-GB" dirty="0"/>
          </a:p>
          <a:p>
            <a:r>
              <a:rPr lang="en-GB" dirty="0"/>
              <a:t>Order of activities can be influential on success. </a:t>
            </a:r>
          </a:p>
          <a:p>
            <a:endParaRPr lang="en-GB" dirty="0"/>
          </a:p>
          <a:p>
            <a:r>
              <a:rPr lang="en-GB" dirty="0"/>
              <a:t>Generate awareness in the young people in of their performance in the games and how this can be transferred into other areas of their lives. </a:t>
            </a:r>
          </a:p>
          <a:p>
            <a:endParaRPr lang="en-GB" dirty="0"/>
          </a:p>
          <a:p>
            <a:r>
              <a:rPr lang="en-GB" dirty="0"/>
              <a:t>Provide opportunities to use and develop a range of social and emotional competencies.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E36843-ED57-449C-8091-5DE1874C184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052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Simple overview of pedagogy – step 1 to step 5.Fits in with what we have outlined so far.  Combination of TPSR and Adventure pedagogy models taking the most relevant bits of each.</a:t>
            </a:r>
          </a:p>
          <a:p>
            <a:endParaRPr lang="en-GB" dirty="0"/>
          </a:p>
          <a:p>
            <a:r>
              <a:rPr lang="en-GB" dirty="0"/>
              <a:t>Talk through using an example.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E36843-ED57-449C-8091-5DE1874C184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715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Branded versions of game cards clear, user friendly etc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E36843-ED57-449C-8091-5DE1874C184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078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Brief overview of video content and purpose. Short video of each game for the tutor to familiarise themselves with content – no commentary to allow use across all languages.</a:t>
            </a:r>
          </a:p>
          <a:p>
            <a:endParaRPr lang="en-GB" dirty="0"/>
          </a:p>
          <a:p>
            <a:r>
              <a:rPr lang="en-GB" dirty="0"/>
              <a:t>Also allowed us to pilot all the games internally and </a:t>
            </a:r>
            <a:r>
              <a:rPr lang="en-GB"/>
              <a:t>gain some initial </a:t>
            </a:r>
            <a:r>
              <a:rPr lang="en-GB" dirty="0"/>
              <a:t>feedback from students.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E36843-ED57-449C-8091-5DE1874C184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9416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Class lists</a:t>
            </a:r>
          </a:p>
          <a:p>
            <a:r>
              <a:rPr lang="en-GB" dirty="0"/>
              <a:t>Assessment tools</a:t>
            </a:r>
          </a:p>
          <a:p>
            <a:r>
              <a:rPr lang="en-GB" dirty="0"/>
              <a:t>Games </a:t>
            </a:r>
          </a:p>
          <a:p>
            <a:r>
              <a:rPr lang="en-GB" dirty="0"/>
              <a:t>Videos</a:t>
            </a:r>
          </a:p>
          <a:p>
            <a:endParaRPr lang="en-GB" dirty="0"/>
          </a:p>
          <a:p>
            <a:r>
              <a:rPr lang="en-GB" dirty="0"/>
              <a:t>In development!!!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E36843-ED57-449C-8091-5DE1874C184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798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exceeded the expected number of YP participants with a considerable number doing pre and post WEMBHS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89683B-C1F8-4B89-95DB-A6160B6A822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1999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were statistically significant different both across the cohort and in each country.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89683B-C1F8-4B89-95DB-A6160B6A822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0195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89683B-C1F8-4B89-95DB-A6160B6A822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6210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89683B-C1F8-4B89-95DB-A6160B6A822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9560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32700E-F836-F843-9466-8C65D46A26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50868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Links to competencies </a:t>
            </a:r>
            <a:r>
              <a:rPr lang="en-GB" dirty="0"/>
              <a:t>– also several mentions of the development of confidence both within and beyond the AG4C delivery.</a:t>
            </a:r>
          </a:p>
          <a:p>
            <a:endParaRPr lang="en-GB" dirty="0"/>
          </a:p>
          <a:p>
            <a:r>
              <a:rPr lang="en-GB" b="1" dirty="0"/>
              <a:t>Enjoyment</a:t>
            </a:r>
            <a:r>
              <a:rPr lang="en-GB" dirty="0"/>
              <a:t> – also linked to the delivery team/tutor and social environment created within the programme.</a:t>
            </a:r>
          </a:p>
          <a:p>
            <a:endParaRPr lang="en-GB" dirty="0"/>
          </a:p>
          <a:p>
            <a:r>
              <a:rPr lang="en-GB" b="1" dirty="0"/>
              <a:t>Overcoming problems </a:t>
            </a:r>
            <a:r>
              <a:rPr lang="en-GB" dirty="0"/>
              <a:t>– often mentioned how self reflection and social awareness, and responsible decision making fed into this creating a sense of achievement – development in self-efficacy?</a:t>
            </a:r>
          </a:p>
          <a:p>
            <a:endParaRPr lang="en-GB" dirty="0"/>
          </a:p>
          <a:p>
            <a:r>
              <a:rPr lang="en-GB" b="1" dirty="0"/>
              <a:t>Transfer</a:t>
            </a:r>
            <a:r>
              <a:rPr lang="en-GB" b="0" dirty="0"/>
              <a:t> – a sense of purpose was often evident in these comments, they knew they had developed skills/competencies that had value beyond the gym/sports hall (TPSR links)</a:t>
            </a:r>
            <a:endParaRPr lang="en-GB" b="1" dirty="0"/>
          </a:p>
          <a:p>
            <a:endParaRPr lang="en-GB" dirty="0"/>
          </a:p>
          <a:p>
            <a:r>
              <a:rPr lang="en-GB" dirty="0"/>
              <a:t>A limited number (less than 3 comments) not so positive comments did emerge but these were rare – linked to gender make up of the groups – lack of females and one who perceived the games as “childish” and some groups who “didn’t get on”. </a:t>
            </a:r>
          </a:p>
          <a:p>
            <a:endParaRPr lang="en-GB" dirty="0"/>
          </a:p>
          <a:p>
            <a:r>
              <a:rPr lang="en-GB" dirty="0"/>
              <a:t>A number of participants had difficulty in identifying any specific difficulties when questioned as they enjoyed the games so much and they valued working with others.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89683B-C1F8-4B89-95DB-A6160B6A822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78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E36843-ED57-449C-8091-5DE1874C184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24633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E36843-ED57-449C-8091-5DE1874C184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9966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Denotes specifically coming from those who recently left custodial settings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6E314-77B2-41A6-9A21-6DFFA3D019F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5356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a:t>
            </a:r>
          </a:p>
        </p:txBody>
      </p:sp>
      <p:sp>
        <p:nvSpPr>
          <p:cNvPr id="4" name="Slide Number Placeholder 3"/>
          <p:cNvSpPr>
            <a:spLocks noGrp="1"/>
          </p:cNvSpPr>
          <p:nvPr>
            <p:ph type="sldNum" sz="quarter" idx="5"/>
          </p:nvPr>
        </p:nvSpPr>
        <p:spPr/>
        <p:txBody>
          <a:bodyPr/>
          <a:lstStyle/>
          <a:p>
            <a:fld id="{2032700E-F836-F843-9466-8C65D46A26AD}" type="slidenum">
              <a:rPr lang="en-US" smtClean="0"/>
              <a:t>57</a:t>
            </a:fld>
            <a:endParaRPr lang="en-US"/>
          </a:p>
        </p:txBody>
      </p:sp>
    </p:spTree>
    <p:extLst>
      <p:ext uri="{BB962C8B-B14F-4D97-AF65-F5344CB8AC3E}">
        <p14:creationId xmlns:p14="http://schemas.microsoft.com/office/powerpoint/2010/main" val="34643877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a:t>
            </a:r>
          </a:p>
        </p:txBody>
      </p:sp>
      <p:sp>
        <p:nvSpPr>
          <p:cNvPr id="4" name="Slide Number Placeholder 3"/>
          <p:cNvSpPr>
            <a:spLocks noGrp="1"/>
          </p:cNvSpPr>
          <p:nvPr>
            <p:ph type="sldNum" sz="quarter" idx="5"/>
          </p:nvPr>
        </p:nvSpPr>
        <p:spPr/>
        <p:txBody>
          <a:bodyPr/>
          <a:lstStyle/>
          <a:p>
            <a:fld id="{2032700E-F836-F843-9466-8C65D46A26AD}" type="slidenum">
              <a:rPr lang="en-US" smtClean="0"/>
              <a:t>58</a:t>
            </a:fld>
            <a:endParaRPr lang="en-US"/>
          </a:p>
        </p:txBody>
      </p:sp>
    </p:spTree>
    <p:extLst>
      <p:ext uri="{BB962C8B-B14F-4D97-AF65-F5344CB8AC3E}">
        <p14:creationId xmlns:p14="http://schemas.microsoft.com/office/powerpoint/2010/main" val="3912003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32700E-F836-F843-9466-8C65D46A26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4387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E36843-ED57-449C-8091-5DE1874C184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6677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fabulous vehicle for engagement and development of young people not just in the physical domain.</a:t>
            </a:r>
          </a:p>
          <a:p>
            <a:endParaRPr lang="en-GB" dirty="0"/>
          </a:p>
          <a:p>
            <a:r>
              <a:rPr lang="en-GB" dirty="0"/>
              <a:t>A good evidence base supports the potential for sport ad active games.</a:t>
            </a:r>
          </a:p>
          <a:p>
            <a:endParaRPr lang="en-GB" dirty="0"/>
          </a:p>
          <a:p>
            <a:r>
              <a:rPr lang="en-GB" dirty="0"/>
              <a:t>An have some negative outcomes and certainly may not work for all.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E36843-ED57-449C-8091-5DE1874C184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19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first output and its purpose for the project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E36843-ED57-449C-8091-5DE1874C184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9695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Contextual information </a:t>
            </a:r>
            <a:r>
              <a:rPr lang="en-GB" dirty="0"/>
              <a:t>– On the ground logistics - Gathering of data from all partner countries on contextual information –facilities, skills of delivery team, time constraints, number of learners, equipment access etc. Games needed be deliverable across a wide range of contexts with variation both within and between countries. </a:t>
            </a:r>
          </a:p>
          <a:p>
            <a:endParaRPr lang="en-GB" dirty="0"/>
          </a:p>
          <a:p>
            <a:r>
              <a:rPr lang="en-GB" b="1" dirty="0"/>
              <a:t>Defining competencies </a:t>
            </a:r>
            <a:r>
              <a:rPr lang="en-GB" dirty="0"/>
              <a:t>– using the WE scale previously outlined but also considering what these will look like in practice – what kind of behaviours are we expecting to see from our young people exhibiting these competencies? </a:t>
            </a:r>
          </a:p>
          <a:p>
            <a:endParaRPr lang="en-GB" dirty="0"/>
          </a:p>
          <a:p>
            <a:r>
              <a:rPr lang="en-GB" b="1" dirty="0"/>
              <a:t>Theoretical underpinning </a:t>
            </a:r>
            <a:r>
              <a:rPr lang="en-GB" dirty="0"/>
              <a:t>– next slide for more detail but we wanted a tried and tested framework to underpin our designs – this led us to the TPSR model that we will look at in more detail shortly.</a:t>
            </a:r>
          </a:p>
          <a:p>
            <a:endParaRPr lang="en-GB" dirty="0"/>
          </a:p>
          <a:p>
            <a:r>
              <a:rPr lang="en-GB" b="1" dirty="0"/>
              <a:t>Pedagogy</a:t>
            </a:r>
            <a:r>
              <a:rPr lang="en-GB" dirty="0"/>
              <a:t> –closely linked to the TPSR model we need the games to be delivered in a particular way to maximise the potential for positive development in our young people – this means moving away from what we would define as a teacher centred approach and moving towards the role of the teacher being a facilitator allowing greater responsibility amongst the young people. We will look at this in further detail shortly.</a:t>
            </a:r>
          </a:p>
          <a:p>
            <a:endParaRPr lang="en-GB" dirty="0"/>
          </a:p>
          <a:p>
            <a:r>
              <a:rPr lang="en-GB" b="1" dirty="0"/>
              <a:t>Range and structure of activities </a:t>
            </a:r>
            <a:r>
              <a:rPr lang="en-GB" dirty="0"/>
              <a:t>– the activities needed to have broad appeal so have been designed to cover a wide range of physical activities, problem solving, teamwork tasks– some of these take on a sport based look whilst others link to recreational activities and teambuilding tasks.  We recognise that sport will appeal to some but not all, so wanted to provide a range that offered something for everyone – challenge within the physical, cognitive, affective and social domains of learning.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E36843-ED57-449C-8091-5DE1874C184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1134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Social and emotional competence in young children has clear links to positive outcomes in adult life and higher levels of wellbeing within the general population; these competencies also tend to result in higher academic achievement and a successful career trajectory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These competencies tend to include the ability to regulate emotions, manage social relationships and responsible decision-making, which can all serve as protective factors to dealing with change as well as being predictors of academic success. Conversely, according to a meta-analysis of the literature by Gutman &amp; </a:t>
            </a:r>
            <a:r>
              <a:rPr lang="en-GB" sz="1200" kern="1200" dirty="0" err="1">
                <a:solidFill>
                  <a:schemeClr val="tx1"/>
                </a:solidFill>
                <a:effectLst/>
                <a:latin typeface="+mn-lt"/>
                <a:ea typeface="+mn-ea"/>
                <a:cs typeface="+mn-cs"/>
              </a:rPr>
              <a:t>Schoon</a:t>
            </a:r>
            <a:r>
              <a:rPr lang="en-GB" sz="1200" kern="1200" dirty="0">
                <a:solidFill>
                  <a:schemeClr val="tx1"/>
                </a:solidFill>
                <a:effectLst/>
                <a:latin typeface="+mn-lt"/>
                <a:ea typeface="+mn-ea"/>
                <a:cs typeface="+mn-cs"/>
              </a:rPr>
              <a:t> (2013) found that an absence or delay in this skill development has a correlation with poorer academic outcomes, reduced financial stability in adulthood and an increase in the likelihood of engaging in criminal behaviours. </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‘Social and Emotional Competence’ which is widely agreed to describe the subdomains of self-management; self-awareness; social awareness; relationship skills; and responsible decision-making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young people who end up in youth justice systems are less likely to have developed the social, emotional or civic competencies.  This could explain why they have engaged in the risk taking behaviours they are more prone to in the absence of, for example, emotional literacy, self-awareness and regulation.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CASEL framework was selected due to its clear links between research, policy and practice underpinned by a collaborative approach with a range of expertise including practitioners, academics and policy makers.  This framework reflects the competencies identified in the literature pertaining to young people in conflict with the law and will be used to underpin the active games designed in this project.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E36843-ED57-449C-8091-5DE1874C184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2018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order to establish the assessment tool/s for the social and emotional competencies the SPECTRUM (Social, Psychological, Emotional, Concepts of self and Resilience: Understanding and Measurement) assessment tools from the Education Endowment Foundation (UK) were utilised as a basis for exploration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total of 86 tools for measuring non-academic and essential skills were identified; each of these tools focused on measuring outcomes for children and adolescents</a:t>
            </a:r>
          </a:p>
          <a:p>
            <a:r>
              <a:rPr lang="en-GB" sz="1200" kern="1200" dirty="0">
                <a:solidFill>
                  <a:schemeClr val="tx1"/>
                </a:solidFill>
                <a:effectLst/>
                <a:latin typeface="+mn-lt"/>
                <a:ea typeface="+mn-ea"/>
                <a:cs typeface="+mn-cs"/>
              </a:rPr>
              <a:t>Each of the tools were evaluated for inclusion in the project using the following criteria: conceptual domain fidelity; target age range; opportunities and barriers to its inclusion for the AG4C project (i.e. accessibility; translations already available; cost; time taken to administer and score). </a:t>
            </a:r>
            <a:endParaRPr lang="en-GB" dirty="0"/>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a:t>
            </a:r>
            <a:r>
              <a:rPr lang="en-GB" sz="1200" b="1" kern="1200" dirty="0">
                <a:solidFill>
                  <a:schemeClr val="tx1"/>
                </a:solidFill>
                <a:effectLst/>
                <a:latin typeface="+mn-lt"/>
                <a:ea typeface="+mn-ea"/>
                <a:cs typeface="+mn-cs"/>
              </a:rPr>
              <a:t>Warwick-Edinburgh well-being scale</a:t>
            </a:r>
            <a:r>
              <a:rPr lang="en-GB" sz="1200" kern="1200" dirty="0">
                <a:solidFill>
                  <a:schemeClr val="tx1"/>
                </a:solidFill>
                <a:effectLst/>
                <a:latin typeface="+mn-lt"/>
                <a:ea typeface="+mn-ea"/>
                <a:cs typeface="+mn-cs"/>
              </a:rPr>
              <a:t> (WEMWBS) was established as being a ‘best-fit’ to meeting the above criteria.  This is a free tool which was initially designed to monitor the impact of programmes and interventions around well-being.  In addition to this, this scale has already been validated for multi-cultural use and has been translated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To be administered by a key worker (ideally) but an adult rather than peers.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E36843-ED57-449C-8091-5DE1874C184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47901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1.png"/><Relationship Id="rId4"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green whit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0DDBDD1-DF58-ED4D-BCBF-CF042035DC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3765" y="1155740"/>
            <a:ext cx="6104470" cy="4686260"/>
          </a:xfrm>
          <a:prstGeom prst="rect">
            <a:avLst/>
          </a:prstGeom>
        </p:spPr>
      </p:pic>
      <p:sp>
        <p:nvSpPr>
          <p:cNvPr id="8" name="Title 1">
            <a:extLst>
              <a:ext uri="{FF2B5EF4-FFF2-40B4-BE49-F238E27FC236}">
                <a16:creationId xmlns:a16="http://schemas.microsoft.com/office/drawing/2014/main" id="{981017EC-FBDD-1748-9652-41300233ECCA}"/>
              </a:ext>
            </a:extLst>
          </p:cNvPr>
          <p:cNvSpPr>
            <a:spLocks noGrp="1"/>
          </p:cNvSpPr>
          <p:nvPr>
            <p:ph type="title"/>
          </p:nvPr>
        </p:nvSpPr>
        <p:spPr>
          <a:xfrm>
            <a:off x="514800" y="2602800"/>
            <a:ext cx="11228400" cy="1519200"/>
          </a:xfrm>
          <a:prstGeom prst="rect">
            <a:avLst/>
          </a:prstGeom>
        </p:spPr>
        <p:txBody>
          <a:bodyPr anchor="ctr" anchorCtr="0"/>
          <a:lstStyle>
            <a:lvl1pPr algn="ctr">
              <a:lnSpc>
                <a:spcPct val="100000"/>
              </a:lnSpc>
              <a:defRPr sz="10400">
                <a:solidFill>
                  <a:schemeClr val="tx1"/>
                </a:solidFill>
              </a:defRPr>
            </a:lvl1pPr>
          </a:lstStyle>
          <a:p>
            <a:r>
              <a:rPr lang="en-US"/>
              <a:t>Click to edit Master title style</a:t>
            </a:r>
            <a:endParaRPr lang="en-GB" dirty="0"/>
          </a:p>
        </p:txBody>
      </p:sp>
      <p:sp>
        <p:nvSpPr>
          <p:cNvPr id="4" name="Date Placeholder 3">
            <a:extLst>
              <a:ext uri="{FF2B5EF4-FFF2-40B4-BE49-F238E27FC236}">
                <a16:creationId xmlns:a16="http://schemas.microsoft.com/office/drawing/2014/main" id="{1D0EAB7C-A067-4E14-9993-05B3F8CCEFC4}"/>
              </a:ext>
            </a:extLst>
          </p:cNvPr>
          <p:cNvSpPr>
            <a:spLocks noGrp="1"/>
          </p:cNvSpPr>
          <p:nvPr>
            <p:ph type="dt" sz="half" idx="10"/>
          </p:nvPr>
        </p:nvSpPr>
        <p:spPr>
          <a:xfrm>
            <a:off x="514800" y="806400"/>
            <a:ext cx="2743200" cy="365125"/>
          </a:xfrm>
          <a:prstGeom prst="rect">
            <a:avLst/>
          </a:prstGeom>
        </p:spPr>
        <p:txBody>
          <a:bodyPr lIns="0" tIns="0" rIns="0" bIns="0"/>
          <a:lstStyle>
            <a:lvl1pPr>
              <a:defRPr sz="2070"/>
            </a:lvl1pPr>
          </a:lstStyle>
          <a:p>
            <a:fld id="{AB946FCE-CD33-40F3-99C8-62083596779E}" type="datetime4">
              <a:rPr lang="en-GB" smtClean="0"/>
              <a:pPr/>
              <a:t>14 September 2022</a:t>
            </a:fld>
            <a:endParaRPr lang="en-GB" dirty="0"/>
          </a:p>
        </p:txBody>
      </p:sp>
      <p:pic>
        <p:nvPicPr>
          <p:cNvPr id="10" name="Picture 9">
            <a:extLst>
              <a:ext uri="{FF2B5EF4-FFF2-40B4-BE49-F238E27FC236}">
                <a16:creationId xmlns:a16="http://schemas.microsoft.com/office/drawing/2014/main" id="{A721C32D-85C3-4AF9-B8D5-F12789CCC84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66000" y="392400"/>
            <a:ext cx="3466800" cy="902130"/>
          </a:xfrm>
          <a:prstGeom prst="rect">
            <a:avLst/>
          </a:prstGeom>
        </p:spPr>
      </p:pic>
    </p:spTree>
    <p:extLst>
      <p:ext uri="{BB962C8B-B14F-4D97-AF65-F5344CB8AC3E}">
        <p14:creationId xmlns:p14="http://schemas.microsoft.com/office/powerpoint/2010/main" val="3865746080"/>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 column - blue chevr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25B740-7069-544B-A9C0-98B3A1207B1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74400" y="178242"/>
            <a:ext cx="753210" cy="577197"/>
          </a:xfrm>
          <a:prstGeom prst="rect">
            <a:avLst/>
          </a:prstGeom>
        </p:spPr>
      </p:pic>
      <p:pic>
        <p:nvPicPr>
          <p:cNvPr id="13" name="Picture 12">
            <a:extLst>
              <a:ext uri="{FF2B5EF4-FFF2-40B4-BE49-F238E27FC236}">
                <a16:creationId xmlns:a16="http://schemas.microsoft.com/office/drawing/2014/main" id="{3337D24B-61B8-2046-98C3-38D556FED3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8460" y="1167042"/>
            <a:ext cx="6089747" cy="4674958"/>
          </a:xfrm>
          <a:prstGeom prst="rect">
            <a:avLst/>
          </a:prstGeom>
        </p:spPr>
      </p:pic>
      <p:sp>
        <p:nvSpPr>
          <p:cNvPr id="8" name="Rectangle 7">
            <a:extLst>
              <a:ext uri="{FF2B5EF4-FFF2-40B4-BE49-F238E27FC236}">
                <a16:creationId xmlns:a16="http://schemas.microsoft.com/office/drawing/2014/main" id="{C9371DAE-A209-4F99-8998-011EBCC6FC9F}"/>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9" name="Picture 8">
            <a:extLst>
              <a:ext uri="{FF2B5EF4-FFF2-40B4-BE49-F238E27FC236}">
                <a16:creationId xmlns:a16="http://schemas.microsoft.com/office/drawing/2014/main" id="{D3559C2F-91B3-4E84-B4E9-A061D33D4EE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22" y="6346825"/>
            <a:ext cx="12192000" cy="521208"/>
          </a:xfrm>
          <a:prstGeom prst="rect">
            <a:avLst/>
          </a:prstGeom>
        </p:spPr>
      </p:pic>
      <p:sp>
        <p:nvSpPr>
          <p:cNvPr id="11" name="Slide Number Placeholder 5">
            <a:extLst>
              <a:ext uri="{FF2B5EF4-FFF2-40B4-BE49-F238E27FC236}">
                <a16:creationId xmlns:a16="http://schemas.microsoft.com/office/drawing/2014/main" id="{8F84C52A-A232-44B0-91E1-6C35437E881A}"/>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sp>
        <p:nvSpPr>
          <p:cNvPr id="2" name="Title 1">
            <a:extLst>
              <a:ext uri="{FF2B5EF4-FFF2-40B4-BE49-F238E27FC236}">
                <a16:creationId xmlns:a16="http://schemas.microsoft.com/office/drawing/2014/main" id="{001849FF-D1BD-4B43-80E5-706DB49E99E8}"/>
              </a:ext>
            </a:extLst>
          </p:cNvPr>
          <p:cNvSpPr>
            <a:spLocks noGrp="1"/>
          </p:cNvSpPr>
          <p:nvPr>
            <p:ph type="title"/>
          </p:nvPr>
        </p:nvSpPr>
        <p:spPr>
          <a:xfrm>
            <a:off x="522000" y="842400"/>
            <a:ext cx="4724370" cy="720000"/>
          </a:xfrm>
          <a:prstGeom prst="rect">
            <a:avLst/>
          </a:prstGeom>
        </p:spPr>
        <p:txBody>
          <a:bodyPr vert="horz" lIns="0" tIns="0" rIns="0" bIns="0" rtlCol="0" anchor="t" anchorCtr="0">
            <a:normAutofit/>
          </a:bodyPr>
          <a:lstStyle>
            <a:lvl1pPr>
              <a:defRPr lang="en-GB">
                <a:solidFill>
                  <a:srgbClr val="1E3C71"/>
                </a:solidFill>
              </a:defRPr>
            </a:lvl1pPr>
          </a:lstStyle>
          <a:p>
            <a:pPr lvl="0">
              <a:lnSpc>
                <a:spcPts val="3250"/>
              </a:lnSpc>
            </a:pPr>
            <a:r>
              <a:rPr lang="en-US"/>
              <a:t>Click to edit Master title style</a:t>
            </a:r>
            <a:endParaRPr lang="en-GB" dirty="0"/>
          </a:p>
        </p:txBody>
      </p:sp>
      <p:pic>
        <p:nvPicPr>
          <p:cNvPr id="14" name="Picture 13">
            <a:extLst>
              <a:ext uri="{FF2B5EF4-FFF2-40B4-BE49-F238E27FC236}">
                <a16:creationId xmlns:a16="http://schemas.microsoft.com/office/drawing/2014/main" id="{1AA6D8F6-1179-4A3E-B426-3B2F125F163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17200" y="6423209"/>
            <a:ext cx="1472965" cy="383295"/>
          </a:xfrm>
          <a:prstGeom prst="rect">
            <a:avLst/>
          </a:prstGeom>
        </p:spPr>
      </p:pic>
      <p:sp>
        <p:nvSpPr>
          <p:cNvPr id="18" name="Text Placeholder 14">
            <a:extLst>
              <a:ext uri="{FF2B5EF4-FFF2-40B4-BE49-F238E27FC236}">
                <a16:creationId xmlns:a16="http://schemas.microsoft.com/office/drawing/2014/main" id="{F810EB91-327E-4BC3-93A7-D326DD9D2310}"/>
              </a:ext>
            </a:extLst>
          </p:cNvPr>
          <p:cNvSpPr>
            <a:spLocks noGrp="1"/>
          </p:cNvSpPr>
          <p:nvPr>
            <p:ph type="body" sz="quarter" idx="14" hasCustomPrompt="1"/>
          </p:nvPr>
        </p:nvSpPr>
        <p:spPr>
          <a:xfrm>
            <a:off x="522287" y="1562399"/>
            <a:ext cx="10652114" cy="4368843"/>
          </a:xfrm>
        </p:spPr>
        <p:txBody>
          <a:bodyPr vert="horz" lIns="0" tIns="331200" rIns="0" bIns="0" rtlCol="0">
            <a:normAutofit/>
          </a:bodyPr>
          <a:lstStyle>
            <a:lvl1pPr marL="0" indent="0">
              <a:lnSpc>
                <a:spcPct val="100000"/>
              </a:lnSpc>
              <a:buNone/>
              <a:defRPr lang="en-US" dirty="0" smtClean="0">
                <a:solidFill>
                  <a:schemeClr val="tx2"/>
                </a:solidFill>
                <a:latin typeface="+mn-lt"/>
              </a:defRPr>
            </a:lvl1pPr>
            <a:lvl2pPr marL="432000" indent="-288000">
              <a:lnSpc>
                <a:spcPct val="100000"/>
              </a:lnSpc>
              <a:buClr>
                <a:schemeClr val="tx2"/>
              </a:buClr>
              <a:buSzPct val="90000"/>
              <a:buFont typeface="Wingdings" panose="05000000000000000000" pitchFamily="2" charset="2"/>
              <a:buChar char="n"/>
              <a:defRPr lang="en-US" dirty="0" smtClean="0">
                <a:solidFill>
                  <a:schemeClr val="tx2"/>
                </a:solidFill>
                <a:latin typeface="+mn-lt"/>
              </a:defRPr>
            </a:lvl2pPr>
            <a:lvl3pPr marL="576000" indent="-216000">
              <a:lnSpc>
                <a:spcPct val="100000"/>
              </a:lnSpc>
              <a:buClr>
                <a:schemeClr val="tx2"/>
              </a:buClr>
              <a:buFont typeface="Wingdings" panose="05000000000000000000" pitchFamily="2" charset="2"/>
              <a:buChar char="§"/>
              <a:defRPr sz="2300">
                <a:solidFill>
                  <a:schemeClr val="tx2"/>
                </a:solidFill>
              </a:defRPr>
            </a:lvl3pPr>
            <a:lvl4pPr marL="720000" indent="-216000">
              <a:lnSpc>
                <a:spcPct val="100000"/>
              </a:lnSpc>
              <a:buClr>
                <a:schemeClr val="tx2"/>
              </a:buClr>
              <a:buFont typeface="Wingdings" panose="05000000000000000000" pitchFamily="2" charset="2"/>
              <a:buChar char="§"/>
              <a:defRPr sz="2200" u="none" baseline="0">
                <a:solidFill>
                  <a:schemeClr val="tx2"/>
                </a:solidFill>
              </a:defRPr>
            </a:lvl4pPr>
            <a:lvl5pPr marL="864000" indent="-216000">
              <a:lnSpc>
                <a:spcPct val="100000"/>
              </a:lnSpc>
              <a:buClr>
                <a:schemeClr val="tx2"/>
              </a:buClr>
              <a:buSzPct val="80000"/>
              <a:buFont typeface="Arial" panose="020B0604020202020204" pitchFamily="34" charset="0"/>
              <a:buChar char="▫"/>
              <a:defRPr lang="en-US" sz="2100" kern="1200" dirty="0">
                <a:solidFill>
                  <a:schemeClr val="tx2"/>
                </a:solidFill>
                <a:latin typeface="+mn-lt"/>
                <a:ea typeface="+mn-ea"/>
                <a:cs typeface="+mn-cs"/>
              </a:defRPr>
            </a:lvl5pPr>
            <a:lvl6pPr>
              <a:lnSpc>
                <a:spcPct val="100000"/>
              </a:lnSpc>
              <a:buClr>
                <a:schemeClr val="tx2"/>
              </a:buClr>
              <a:buSzPct val="90000"/>
              <a:defRPr lang="en-US" sz="2400" kern="1200" dirty="0">
                <a:solidFill>
                  <a:schemeClr val="tx2"/>
                </a:solidFill>
                <a:latin typeface="+mn-lt"/>
                <a:ea typeface="+mn-ea"/>
                <a:cs typeface="+mn-cs"/>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 column - yellow chevr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0E45285-27F9-D143-AE46-13196C3B02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31200" y="1160400"/>
            <a:ext cx="6098400" cy="4681600"/>
          </a:xfrm>
          <a:prstGeom prst="rect">
            <a:avLst/>
          </a:prstGeom>
        </p:spPr>
      </p:pic>
      <p:sp>
        <p:nvSpPr>
          <p:cNvPr id="8" name="Rectangle 7">
            <a:extLst>
              <a:ext uri="{FF2B5EF4-FFF2-40B4-BE49-F238E27FC236}">
                <a16:creationId xmlns:a16="http://schemas.microsoft.com/office/drawing/2014/main" id="{C9371DAE-A209-4F99-8998-011EBCC6FC9F}"/>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9" name="Picture 8">
            <a:extLst>
              <a:ext uri="{FF2B5EF4-FFF2-40B4-BE49-F238E27FC236}">
                <a16:creationId xmlns:a16="http://schemas.microsoft.com/office/drawing/2014/main" id="{D3559C2F-91B3-4E84-B4E9-A061D33D4EE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22" y="6346825"/>
            <a:ext cx="12192000" cy="521208"/>
          </a:xfrm>
          <a:prstGeom prst="rect">
            <a:avLst/>
          </a:prstGeom>
        </p:spPr>
      </p:pic>
      <p:sp>
        <p:nvSpPr>
          <p:cNvPr id="11" name="Slide Number Placeholder 5">
            <a:extLst>
              <a:ext uri="{FF2B5EF4-FFF2-40B4-BE49-F238E27FC236}">
                <a16:creationId xmlns:a16="http://schemas.microsoft.com/office/drawing/2014/main" id="{8F84C52A-A232-44B0-91E1-6C35437E881A}"/>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sp>
        <p:nvSpPr>
          <p:cNvPr id="2" name="Title 1">
            <a:extLst>
              <a:ext uri="{FF2B5EF4-FFF2-40B4-BE49-F238E27FC236}">
                <a16:creationId xmlns:a16="http://schemas.microsoft.com/office/drawing/2014/main" id="{001849FF-D1BD-4B43-80E5-706DB49E99E8}"/>
              </a:ext>
            </a:extLst>
          </p:cNvPr>
          <p:cNvSpPr>
            <a:spLocks noGrp="1"/>
          </p:cNvSpPr>
          <p:nvPr>
            <p:ph type="title"/>
          </p:nvPr>
        </p:nvSpPr>
        <p:spPr>
          <a:xfrm>
            <a:off x="522000" y="842400"/>
            <a:ext cx="4735800" cy="720000"/>
          </a:xfrm>
          <a:prstGeom prst="rect">
            <a:avLst/>
          </a:prstGeom>
        </p:spPr>
        <p:txBody>
          <a:bodyPr vert="horz" lIns="0" tIns="0" rIns="0" bIns="0" rtlCol="0" anchor="t" anchorCtr="0">
            <a:normAutofit/>
          </a:bodyPr>
          <a:lstStyle>
            <a:lvl1pPr>
              <a:defRPr lang="en-GB">
                <a:solidFill>
                  <a:schemeClr val="tx2"/>
                </a:solidFill>
              </a:defRPr>
            </a:lvl1pPr>
          </a:lstStyle>
          <a:p>
            <a:pPr lvl="0">
              <a:lnSpc>
                <a:spcPts val="3250"/>
              </a:lnSpc>
            </a:pPr>
            <a:r>
              <a:rPr lang="en-US"/>
              <a:t>Click to edit Master title style</a:t>
            </a:r>
            <a:endParaRPr lang="en-GB" dirty="0"/>
          </a:p>
        </p:txBody>
      </p:sp>
      <p:pic>
        <p:nvPicPr>
          <p:cNvPr id="14" name="Picture 13">
            <a:extLst>
              <a:ext uri="{FF2B5EF4-FFF2-40B4-BE49-F238E27FC236}">
                <a16:creationId xmlns:a16="http://schemas.microsoft.com/office/drawing/2014/main" id="{1AA6D8F6-1179-4A3E-B426-3B2F125F16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7200" y="6423209"/>
            <a:ext cx="1472965" cy="383295"/>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174400" y="80398"/>
            <a:ext cx="762002" cy="762002"/>
          </a:xfrm>
          <a:prstGeom prst="rect">
            <a:avLst/>
          </a:prstGeom>
        </p:spPr>
      </p:pic>
      <p:sp>
        <p:nvSpPr>
          <p:cNvPr id="18" name="Text Placeholder 14">
            <a:extLst>
              <a:ext uri="{FF2B5EF4-FFF2-40B4-BE49-F238E27FC236}">
                <a16:creationId xmlns:a16="http://schemas.microsoft.com/office/drawing/2014/main" id="{F810EB91-327E-4BC3-93A7-D326DD9D2310}"/>
              </a:ext>
            </a:extLst>
          </p:cNvPr>
          <p:cNvSpPr>
            <a:spLocks noGrp="1"/>
          </p:cNvSpPr>
          <p:nvPr>
            <p:ph type="body" sz="quarter" idx="14"/>
          </p:nvPr>
        </p:nvSpPr>
        <p:spPr>
          <a:xfrm>
            <a:off x="522287" y="1562399"/>
            <a:ext cx="10652114" cy="4368843"/>
          </a:xfrm>
        </p:spPr>
        <p:txBody>
          <a:bodyPr vert="horz" lIns="0" tIns="331200" rIns="0" bIns="0" rtlCol="0">
            <a:normAutofit/>
          </a:bodyPr>
          <a:lstStyle>
            <a:lvl1pPr marL="0" indent="0">
              <a:lnSpc>
                <a:spcPct val="100000"/>
              </a:lnSpc>
              <a:buNone/>
              <a:defRPr lang="en-US" dirty="0" smtClean="0">
                <a:solidFill>
                  <a:schemeClr val="tx2"/>
                </a:solidFill>
                <a:latin typeface="+mn-lt"/>
              </a:defRPr>
            </a:lvl1pPr>
            <a:lvl2pPr marL="432000" indent="-288000">
              <a:lnSpc>
                <a:spcPct val="100000"/>
              </a:lnSpc>
              <a:buClr>
                <a:schemeClr val="accent5"/>
              </a:buClr>
              <a:buSzPct val="90000"/>
              <a:buFont typeface="Wingdings" panose="05000000000000000000" pitchFamily="2" charset="2"/>
              <a:buChar char="n"/>
              <a:defRPr lang="en-US" dirty="0" smtClean="0">
                <a:solidFill>
                  <a:schemeClr val="tx2"/>
                </a:solidFill>
                <a:latin typeface="+mn-lt"/>
              </a:defRPr>
            </a:lvl2pPr>
            <a:lvl3pPr marL="576000" indent="-216000">
              <a:lnSpc>
                <a:spcPct val="100000"/>
              </a:lnSpc>
              <a:buClr>
                <a:schemeClr val="accent5"/>
              </a:buClr>
              <a:buFont typeface="Wingdings" panose="05000000000000000000" pitchFamily="2" charset="2"/>
              <a:buChar char="§"/>
              <a:defRPr sz="2300">
                <a:solidFill>
                  <a:schemeClr val="tx2"/>
                </a:solidFill>
              </a:defRPr>
            </a:lvl3pPr>
            <a:lvl4pPr marL="720000" indent="-216000">
              <a:lnSpc>
                <a:spcPct val="100000"/>
              </a:lnSpc>
              <a:buFont typeface="Wingdings" panose="05000000000000000000" pitchFamily="2" charset="2"/>
              <a:buChar char="§"/>
              <a:defRPr sz="2200" u="none" baseline="0">
                <a:solidFill>
                  <a:schemeClr val="tx2"/>
                </a:solidFill>
              </a:defRPr>
            </a:lvl4pPr>
            <a:lvl5pPr marL="864000" indent="-216000">
              <a:lnSpc>
                <a:spcPct val="100000"/>
              </a:lnSpc>
              <a:buClrTx/>
              <a:buSzPct val="80000"/>
              <a:buFont typeface="Arial" panose="020B0604020202020204" pitchFamily="34" charset="0"/>
              <a:buChar char="▫"/>
              <a:defRPr lang="en-US" sz="2100" kern="1200" dirty="0">
                <a:solidFill>
                  <a:schemeClr val="tx2"/>
                </a:solidFill>
                <a:latin typeface="+mn-lt"/>
                <a:ea typeface="+mn-ea"/>
                <a:cs typeface="+mn-cs"/>
              </a:defRPr>
            </a:lvl5pPr>
            <a:lvl6pPr>
              <a:lnSpc>
                <a:spcPct val="100000"/>
              </a:lnSpc>
              <a:buClr>
                <a:schemeClr val="tx2"/>
              </a:buClr>
              <a:buSzPct val="90000"/>
              <a:defRPr lang="en-US" sz="2400" kern="1200" dirty="0">
                <a:solidFill>
                  <a:schemeClr val="tx2"/>
                </a:solidFill>
                <a:latin typeface="+mn-lt"/>
                <a:ea typeface="+mn-ea"/>
                <a:cs typeface="+mn-cs"/>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40203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 column gree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371DAE-A209-4F99-8998-011EBCC6FC9F}"/>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9" name="Picture 8">
            <a:extLst>
              <a:ext uri="{FF2B5EF4-FFF2-40B4-BE49-F238E27FC236}">
                <a16:creationId xmlns:a16="http://schemas.microsoft.com/office/drawing/2014/main" id="{D3559C2F-91B3-4E84-B4E9-A061D33D4EE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2" y="6346825"/>
            <a:ext cx="12192000" cy="521208"/>
          </a:xfrm>
          <a:prstGeom prst="rect">
            <a:avLst/>
          </a:prstGeom>
        </p:spPr>
      </p:pic>
      <p:sp>
        <p:nvSpPr>
          <p:cNvPr id="11" name="Slide Number Placeholder 5">
            <a:extLst>
              <a:ext uri="{FF2B5EF4-FFF2-40B4-BE49-F238E27FC236}">
                <a16:creationId xmlns:a16="http://schemas.microsoft.com/office/drawing/2014/main" id="{8F84C52A-A232-44B0-91E1-6C35437E881A}"/>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sp>
        <p:nvSpPr>
          <p:cNvPr id="2" name="Title 1">
            <a:extLst>
              <a:ext uri="{FF2B5EF4-FFF2-40B4-BE49-F238E27FC236}">
                <a16:creationId xmlns:a16="http://schemas.microsoft.com/office/drawing/2014/main" id="{001849FF-D1BD-4B43-80E5-706DB49E99E8}"/>
              </a:ext>
            </a:extLst>
          </p:cNvPr>
          <p:cNvSpPr>
            <a:spLocks noGrp="1"/>
          </p:cNvSpPr>
          <p:nvPr>
            <p:ph type="title"/>
          </p:nvPr>
        </p:nvSpPr>
        <p:spPr>
          <a:xfrm>
            <a:off x="522000" y="842400"/>
            <a:ext cx="4701510" cy="720000"/>
          </a:xfrm>
          <a:prstGeom prst="rect">
            <a:avLst/>
          </a:prstGeom>
        </p:spPr>
        <p:txBody>
          <a:bodyPr vert="horz" lIns="0" tIns="0" rIns="0" bIns="0" rtlCol="0" anchor="t" anchorCtr="0">
            <a:normAutofit/>
          </a:bodyPr>
          <a:lstStyle>
            <a:lvl1pPr>
              <a:defRPr lang="en-GB">
                <a:solidFill>
                  <a:schemeClr val="accent1"/>
                </a:solidFill>
              </a:defRPr>
            </a:lvl1pPr>
          </a:lstStyle>
          <a:p>
            <a:pPr lvl="0">
              <a:lnSpc>
                <a:spcPts val="3250"/>
              </a:lnSpc>
            </a:pPr>
            <a:r>
              <a:rPr lang="en-US"/>
              <a:t>Click to edit Master title style</a:t>
            </a:r>
            <a:endParaRPr lang="en-GB" dirty="0"/>
          </a:p>
        </p:txBody>
      </p:sp>
      <p:pic>
        <p:nvPicPr>
          <p:cNvPr id="14" name="Picture 13">
            <a:extLst>
              <a:ext uri="{FF2B5EF4-FFF2-40B4-BE49-F238E27FC236}">
                <a16:creationId xmlns:a16="http://schemas.microsoft.com/office/drawing/2014/main" id="{1AA6D8F6-1179-4A3E-B426-3B2F125F16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7200" y="6423209"/>
            <a:ext cx="1472965" cy="383295"/>
          </a:xfrm>
          <a:prstGeom prst="rect">
            <a:avLst/>
          </a:prstGeom>
        </p:spPr>
      </p:pic>
      <p:sp>
        <p:nvSpPr>
          <p:cNvPr id="16" name="Text Placeholder 14">
            <a:extLst>
              <a:ext uri="{FF2B5EF4-FFF2-40B4-BE49-F238E27FC236}">
                <a16:creationId xmlns:a16="http://schemas.microsoft.com/office/drawing/2014/main" id="{F810EB91-327E-4BC3-93A7-D326DD9D2310}"/>
              </a:ext>
            </a:extLst>
          </p:cNvPr>
          <p:cNvSpPr>
            <a:spLocks noGrp="1"/>
          </p:cNvSpPr>
          <p:nvPr>
            <p:ph type="body" sz="quarter" idx="14" hasCustomPrompt="1"/>
          </p:nvPr>
        </p:nvSpPr>
        <p:spPr>
          <a:xfrm>
            <a:off x="522287" y="1562399"/>
            <a:ext cx="10652114" cy="4368843"/>
          </a:xfrm>
        </p:spPr>
        <p:txBody>
          <a:bodyPr vert="horz" lIns="0" tIns="331200" rIns="0" bIns="0" rtlCol="0">
            <a:normAutofit/>
          </a:bodyPr>
          <a:lstStyle>
            <a:lvl1pPr marL="0" indent="0">
              <a:lnSpc>
                <a:spcPct val="100000"/>
              </a:lnSpc>
              <a:buNone/>
              <a:defRPr lang="en-US" dirty="0" smtClean="0">
                <a:solidFill>
                  <a:schemeClr val="tx2"/>
                </a:solidFill>
                <a:latin typeface="+mn-lt"/>
              </a:defRPr>
            </a:lvl1pPr>
            <a:lvl2pPr marL="432000" indent="-288000">
              <a:lnSpc>
                <a:spcPct val="100000"/>
              </a:lnSpc>
              <a:buClr>
                <a:schemeClr val="tx2"/>
              </a:buClr>
              <a:buSzPct val="90000"/>
              <a:buFont typeface="Wingdings" panose="05000000000000000000" pitchFamily="2" charset="2"/>
              <a:buChar char="n"/>
              <a:defRPr lang="en-US" dirty="0" smtClean="0">
                <a:solidFill>
                  <a:schemeClr val="tx2"/>
                </a:solidFill>
                <a:latin typeface="+mn-lt"/>
              </a:defRPr>
            </a:lvl2pPr>
            <a:lvl3pPr marL="576000" indent="-216000">
              <a:lnSpc>
                <a:spcPct val="100000"/>
              </a:lnSpc>
              <a:buClr>
                <a:schemeClr val="tx2"/>
              </a:buClr>
              <a:buFont typeface="Wingdings" panose="05000000000000000000" pitchFamily="2" charset="2"/>
              <a:buChar char="§"/>
              <a:defRPr sz="2300">
                <a:solidFill>
                  <a:schemeClr val="tx2"/>
                </a:solidFill>
              </a:defRPr>
            </a:lvl3pPr>
            <a:lvl4pPr marL="720000" indent="-216000">
              <a:lnSpc>
                <a:spcPct val="100000"/>
              </a:lnSpc>
              <a:buFont typeface="Wingdings" panose="05000000000000000000" pitchFamily="2" charset="2"/>
              <a:buChar char="§"/>
              <a:defRPr sz="2200" u="none" baseline="0">
                <a:solidFill>
                  <a:schemeClr val="tx2"/>
                </a:solidFill>
              </a:defRPr>
            </a:lvl4pPr>
            <a:lvl5pPr marL="864000" indent="-216000">
              <a:lnSpc>
                <a:spcPct val="100000"/>
              </a:lnSpc>
              <a:buClrTx/>
              <a:buSzPct val="80000"/>
              <a:buFont typeface="Arial" panose="020B0604020202020204" pitchFamily="34" charset="0"/>
              <a:buChar char="▫"/>
              <a:defRPr lang="en-US" sz="2100" kern="1200" dirty="0">
                <a:solidFill>
                  <a:schemeClr val="tx2"/>
                </a:solidFill>
                <a:latin typeface="+mn-lt"/>
                <a:ea typeface="+mn-ea"/>
                <a:cs typeface="+mn-cs"/>
              </a:defRPr>
            </a:lvl5pPr>
            <a:lvl6pPr>
              <a:lnSpc>
                <a:spcPct val="100000"/>
              </a:lnSpc>
              <a:buClr>
                <a:schemeClr val="tx2"/>
              </a:buClr>
              <a:buSzPct val="90000"/>
              <a:defRPr lang="en-US" sz="2400" kern="1200" dirty="0">
                <a:solidFill>
                  <a:schemeClr val="tx2"/>
                </a:solidFill>
                <a:latin typeface="+mn-lt"/>
                <a:ea typeface="+mn-ea"/>
                <a:cs typeface="+mn-cs"/>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pic>
        <p:nvPicPr>
          <p:cNvPr id="13" name="Picture 12">
            <a:extLst>
              <a:ext uri="{FF2B5EF4-FFF2-40B4-BE49-F238E27FC236}">
                <a16:creationId xmlns:a16="http://schemas.microsoft.com/office/drawing/2014/main" id="{6470E0A7-C022-D644-89BC-25F7C6B5A6D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74400" y="80398"/>
            <a:ext cx="762002" cy="762002"/>
          </a:xfrm>
          <a:prstGeom prst="rect">
            <a:avLst/>
          </a:prstGeom>
        </p:spPr>
      </p:pic>
    </p:spTree>
    <p:extLst>
      <p:ext uri="{BB962C8B-B14F-4D97-AF65-F5344CB8AC3E}">
        <p14:creationId xmlns:p14="http://schemas.microsoft.com/office/powerpoint/2010/main" val="1118277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 column coral">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371DAE-A209-4F99-8998-011EBCC6FC9F}"/>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9" name="Picture 8">
            <a:extLst>
              <a:ext uri="{FF2B5EF4-FFF2-40B4-BE49-F238E27FC236}">
                <a16:creationId xmlns:a16="http://schemas.microsoft.com/office/drawing/2014/main" id="{D3559C2F-91B3-4E84-B4E9-A061D33D4EE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2" y="6346825"/>
            <a:ext cx="12192000" cy="521208"/>
          </a:xfrm>
          <a:prstGeom prst="rect">
            <a:avLst/>
          </a:prstGeom>
        </p:spPr>
      </p:pic>
      <p:sp>
        <p:nvSpPr>
          <p:cNvPr id="11" name="Slide Number Placeholder 5">
            <a:extLst>
              <a:ext uri="{FF2B5EF4-FFF2-40B4-BE49-F238E27FC236}">
                <a16:creationId xmlns:a16="http://schemas.microsoft.com/office/drawing/2014/main" id="{8F84C52A-A232-44B0-91E1-6C35437E881A}"/>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sp>
        <p:nvSpPr>
          <p:cNvPr id="2" name="Title 1">
            <a:extLst>
              <a:ext uri="{FF2B5EF4-FFF2-40B4-BE49-F238E27FC236}">
                <a16:creationId xmlns:a16="http://schemas.microsoft.com/office/drawing/2014/main" id="{001849FF-D1BD-4B43-80E5-706DB49E99E8}"/>
              </a:ext>
            </a:extLst>
          </p:cNvPr>
          <p:cNvSpPr>
            <a:spLocks noGrp="1"/>
          </p:cNvSpPr>
          <p:nvPr>
            <p:ph type="title"/>
          </p:nvPr>
        </p:nvSpPr>
        <p:spPr>
          <a:xfrm>
            <a:off x="522000" y="842400"/>
            <a:ext cx="4850100" cy="720000"/>
          </a:xfrm>
          <a:prstGeom prst="rect">
            <a:avLst/>
          </a:prstGeom>
        </p:spPr>
        <p:txBody>
          <a:bodyPr vert="horz" lIns="0" tIns="0" rIns="0" bIns="0" rtlCol="0" anchor="t" anchorCtr="0">
            <a:normAutofit/>
          </a:bodyPr>
          <a:lstStyle>
            <a:lvl1pPr>
              <a:defRPr lang="en-GB">
                <a:solidFill>
                  <a:schemeClr val="tx2"/>
                </a:solidFill>
              </a:defRPr>
            </a:lvl1pPr>
          </a:lstStyle>
          <a:p>
            <a:pPr lvl="0">
              <a:lnSpc>
                <a:spcPts val="3250"/>
              </a:lnSpc>
            </a:pPr>
            <a:r>
              <a:rPr lang="en-US"/>
              <a:t>Click to edit Master title style</a:t>
            </a:r>
            <a:endParaRPr lang="en-GB" dirty="0"/>
          </a:p>
        </p:txBody>
      </p:sp>
      <p:pic>
        <p:nvPicPr>
          <p:cNvPr id="14" name="Picture 13">
            <a:extLst>
              <a:ext uri="{FF2B5EF4-FFF2-40B4-BE49-F238E27FC236}">
                <a16:creationId xmlns:a16="http://schemas.microsoft.com/office/drawing/2014/main" id="{FE49440F-96B3-4E68-A1BC-306E429322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7200" y="6423209"/>
            <a:ext cx="1472965" cy="383295"/>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74400" y="80398"/>
            <a:ext cx="762002" cy="762002"/>
          </a:xfrm>
          <a:prstGeom prst="rect">
            <a:avLst/>
          </a:prstGeom>
        </p:spPr>
      </p:pic>
      <p:sp>
        <p:nvSpPr>
          <p:cNvPr id="16" name="Text Placeholder 14">
            <a:extLst>
              <a:ext uri="{FF2B5EF4-FFF2-40B4-BE49-F238E27FC236}">
                <a16:creationId xmlns:a16="http://schemas.microsoft.com/office/drawing/2014/main" id="{F810EB91-327E-4BC3-93A7-D326DD9D2310}"/>
              </a:ext>
            </a:extLst>
          </p:cNvPr>
          <p:cNvSpPr>
            <a:spLocks noGrp="1"/>
          </p:cNvSpPr>
          <p:nvPr>
            <p:ph type="body" sz="quarter" idx="14" hasCustomPrompt="1"/>
          </p:nvPr>
        </p:nvSpPr>
        <p:spPr>
          <a:xfrm>
            <a:off x="522287" y="1562399"/>
            <a:ext cx="10652114" cy="4368843"/>
          </a:xfrm>
        </p:spPr>
        <p:txBody>
          <a:bodyPr vert="horz" lIns="0" tIns="331200" rIns="0" bIns="0" rtlCol="0">
            <a:normAutofit/>
          </a:bodyPr>
          <a:lstStyle>
            <a:lvl1pPr marL="0" indent="0">
              <a:lnSpc>
                <a:spcPct val="100000"/>
              </a:lnSpc>
              <a:buNone/>
              <a:defRPr lang="en-US" dirty="0" smtClean="0">
                <a:solidFill>
                  <a:schemeClr val="tx2"/>
                </a:solidFill>
                <a:latin typeface="+mn-lt"/>
              </a:defRPr>
            </a:lvl1pPr>
            <a:lvl2pPr marL="432000" indent="-288000">
              <a:lnSpc>
                <a:spcPct val="100000"/>
              </a:lnSpc>
              <a:buClr>
                <a:schemeClr val="tx2"/>
              </a:buClr>
              <a:buSzPct val="90000"/>
              <a:buFont typeface="Wingdings" panose="05000000000000000000" pitchFamily="2" charset="2"/>
              <a:buChar char="n"/>
              <a:defRPr lang="en-US" dirty="0" smtClean="0">
                <a:solidFill>
                  <a:schemeClr val="tx2"/>
                </a:solidFill>
                <a:latin typeface="+mn-lt"/>
              </a:defRPr>
            </a:lvl2pPr>
            <a:lvl3pPr marL="576000" indent="-216000">
              <a:lnSpc>
                <a:spcPct val="100000"/>
              </a:lnSpc>
              <a:buClr>
                <a:schemeClr val="tx2"/>
              </a:buClr>
              <a:buFont typeface="Wingdings" panose="05000000000000000000" pitchFamily="2" charset="2"/>
              <a:buChar char="§"/>
              <a:defRPr sz="2300">
                <a:solidFill>
                  <a:schemeClr val="tx2"/>
                </a:solidFill>
              </a:defRPr>
            </a:lvl3pPr>
            <a:lvl4pPr marL="720000" indent="-216000">
              <a:lnSpc>
                <a:spcPct val="100000"/>
              </a:lnSpc>
              <a:buFont typeface="Wingdings" panose="05000000000000000000" pitchFamily="2" charset="2"/>
              <a:buChar char="§"/>
              <a:defRPr sz="2200" u="none" baseline="0">
                <a:solidFill>
                  <a:schemeClr val="tx2"/>
                </a:solidFill>
              </a:defRPr>
            </a:lvl4pPr>
            <a:lvl5pPr marL="864000" indent="-216000">
              <a:lnSpc>
                <a:spcPct val="100000"/>
              </a:lnSpc>
              <a:buClrTx/>
              <a:buSzPct val="80000"/>
              <a:buFont typeface="Arial" panose="020B0604020202020204" pitchFamily="34" charset="0"/>
              <a:buChar char="▫"/>
              <a:defRPr lang="en-US" sz="2100" kern="1200" dirty="0">
                <a:solidFill>
                  <a:schemeClr val="tx2"/>
                </a:solidFill>
                <a:latin typeface="+mn-lt"/>
                <a:ea typeface="+mn-ea"/>
                <a:cs typeface="+mn-cs"/>
              </a:defRPr>
            </a:lvl5pPr>
            <a:lvl6pPr>
              <a:lnSpc>
                <a:spcPct val="100000"/>
              </a:lnSpc>
              <a:buClr>
                <a:schemeClr val="tx2"/>
              </a:buClr>
              <a:buSzPct val="90000"/>
              <a:defRPr lang="en-US" sz="2400" kern="1200" dirty="0">
                <a:solidFill>
                  <a:schemeClr val="tx2"/>
                </a:solidFill>
                <a:latin typeface="+mn-lt"/>
                <a:ea typeface="+mn-ea"/>
                <a:cs typeface="+mn-cs"/>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Tree>
    <p:extLst>
      <p:ext uri="{BB962C8B-B14F-4D97-AF65-F5344CB8AC3E}">
        <p14:creationId xmlns:p14="http://schemas.microsoft.com/office/powerpoint/2010/main" val="2081236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 column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371DAE-A209-4F99-8998-011EBCC6FC9F}"/>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9" name="Picture 8">
            <a:extLst>
              <a:ext uri="{FF2B5EF4-FFF2-40B4-BE49-F238E27FC236}">
                <a16:creationId xmlns:a16="http://schemas.microsoft.com/office/drawing/2014/main" id="{D3559C2F-91B3-4E84-B4E9-A061D33D4EE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2" y="6346825"/>
            <a:ext cx="12192000" cy="521208"/>
          </a:xfrm>
          <a:prstGeom prst="rect">
            <a:avLst/>
          </a:prstGeom>
        </p:spPr>
      </p:pic>
      <p:sp>
        <p:nvSpPr>
          <p:cNvPr id="11" name="Slide Number Placeholder 5">
            <a:extLst>
              <a:ext uri="{FF2B5EF4-FFF2-40B4-BE49-F238E27FC236}">
                <a16:creationId xmlns:a16="http://schemas.microsoft.com/office/drawing/2014/main" id="{8F84C52A-A232-44B0-91E1-6C35437E881A}"/>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sp>
        <p:nvSpPr>
          <p:cNvPr id="2" name="Title 1">
            <a:extLst>
              <a:ext uri="{FF2B5EF4-FFF2-40B4-BE49-F238E27FC236}">
                <a16:creationId xmlns:a16="http://schemas.microsoft.com/office/drawing/2014/main" id="{001849FF-D1BD-4B43-80E5-706DB49E99E8}"/>
              </a:ext>
            </a:extLst>
          </p:cNvPr>
          <p:cNvSpPr>
            <a:spLocks noGrp="1"/>
          </p:cNvSpPr>
          <p:nvPr>
            <p:ph type="title"/>
          </p:nvPr>
        </p:nvSpPr>
        <p:spPr>
          <a:xfrm>
            <a:off x="522000" y="842400"/>
            <a:ext cx="4815810" cy="720000"/>
          </a:xfrm>
          <a:prstGeom prst="rect">
            <a:avLst/>
          </a:prstGeom>
        </p:spPr>
        <p:txBody>
          <a:bodyPr vert="horz" lIns="0" tIns="0" rIns="0" bIns="0" rtlCol="0" anchor="t" anchorCtr="0">
            <a:normAutofit/>
          </a:bodyPr>
          <a:lstStyle>
            <a:lvl1pPr>
              <a:defRPr lang="en-GB">
                <a:solidFill>
                  <a:srgbClr val="1E3C71"/>
                </a:solidFill>
              </a:defRPr>
            </a:lvl1pPr>
          </a:lstStyle>
          <a:p>
            <a:pPr lvl="0">
              <a:lnSpc>
                <a:spcPts val="3250"/>
              </a:lnSpc>
            </a:pPr>
            <a:r>
              <a:rPr lang="en-US"/>
              <a:t>Click to edit Master title style</a:t>
            </a:r>
            <a:endParaRPr lang="en-GB" dirty="0"/>
          </a:p>
        </p:txBody>
      </p:sp>
      <p:pic>
        <p:nvPicPr>
          <p:cNvPr id="14" name="Picture 13">
            <a:extLst>
              <a:ext uri="{FF2B5EF4-FFF2-40B4-BE49-F238E27FC236}">
                <a16:creationId xmlns:a16="http://schemas.microsoft.com/office/drawing/2014/main" id="{1AA6D8F6-1179-4A3E-B426-3B2F125F16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7200" y="6423209"/>
            <a:ext cx="1472965" cy="383295"/>
          </a:xfrm>
          <a:prstGeom prst="rect">
            <a:avLst/>
          </a:prstGeom>
        </p:spPr>
      </p:pic>
      <p:sp>
        <p:nvSpPr>
          <p:cNvPr id="17" name="Text Placeholder 14">
            <a:extLst>
              <a:ext uri="{FF2B5EF4-FFF2-40B4-BE49-F238E27FC236}">
                <a16:creationId xmlns:a16="http://schemas.microsoft.com/office/drawing/2014/main" id="{F810EB91-327E-4BC3-93A7-D326DD9D2310}"/>
              </a:ext>
            </a:extLst>
          </p:cNvPr>
          <p:cNvSpPr>
            <a:spLocks noGrp="1"/>
          </p:cNvSpPr>
          <p:nvPr>
            <p:ph type="body" sz="quarter" idx="14" hasCustomPrompt="1"/>
          </p:nvPr>
        </p:nvSpPr>
        <p:spPr>
          <a:xfrm>
            <a:off x="522287" y="1562399"/>
            <a:ext cx="10652114" cy="4368843"/>
          </a:xfrm>
        </p:spPr>
        <p:txBody>
          <a:bodyPr vert="horz" lIns="0" tIns="331200" rIns="0" bIns="0" rtlCol="0">
            <a:normAutofit/>
          </a:bodyPr>
          <a:lstStyle>
            <a:lvl1pPr marL="0" indent="0">
              <a:lnSpc>
                <a:spcPct val="100000"/>
              </a:lnSpc>
              <a:buNone/>
              <a:defRPr lang="en-US" dirty="0" smtClean="0">
                <a:solidFill>
                  <a:schemeClr val="tx2"/>
                </a:solidFill>
                <a:latin typeface="+mn-lt"/>
              </a:defRPr>
            </a:lvl1pPr>
            <a:lvl2pPr marL="432000" indent="-288000">
              <a:lnSpc>
                <a:spcPct val="100000"/>
              </a:lnSpc>
              <a:buClr>
                <a:schemeClr val="tx2"/>
              </a:buClr>
              <a:buSzPct val="90000"/>
              <a:buFont typeface="Wingdings" panose="05000000000000000000" pitchFamily="2" charset="2"/>
              <a:buChar char="n"/>
              <a:defRPr lang="en-US" dirty="0" smtClean="0">
                <a:solidFill>
                  <a:schemeClr val="tx2"/>
                </a:solidFill>
                <a:latin typeface="+mn-lt"/>
              </a:defRPr>
            </a:lvl2pPr>
            <a:lvl3pPr marL="576000" indent="-216000">
              <a:lnSpc>
                <a:spcPct val="100000"/>
              </a:lnSpc>
              <a:buClr>
                <a:schemeClr val="tx2"/>
              </a:buClr>
              <a:buFont typeface="Wingdings" panose="05000000000000000000" pitchFamily="2" charset="2"/>
              <a:buChar char="§"/>
              <a:defRPr sz="2300">
                <a:solidFill>
                  <a:schemeClr val="tx2"/>
                </a:solidFill>
              </a:defRPr>
            </a:lvl3pPr>
            <a:lvl4pPr marL="720000" indent="-216000">
              <a:lnSpc>
                <a:spcPct val="100000"/>
              </a:lnSpc>
              <a:buFont typeface="Wingdings" panose="05000000000000000000" pitchFamily="2" charset="2"/>
              <a:buChar char="§"/>
              <a:defRPr sz="2200" u="none" baseline="0">
                <a:solidFill>
                  <a:schemeClr val="tx2"/>
                </a:solidFill>
              </a:defRPr>
            </a:lvl4pPr>
            <a:lvl5pPr marL="864000" indent="-216000">
              <a:lnSpc>
                <a:spcPct val="100000"/>
              </a:lnSpc>
              <a:buClrTx/>
              <a:buSzPct val="80000"/>
              <a:buFont typeface="Arial" panose="020B0604020202020204" pitchFamily="34" charset="0"/>
              <a:buChar char="▫"/>
              <a:defRPr lang="en-US" sz="2100" kern="1200" dirty="0">
                <a:solidFill>
                  <a:schemeClr val="tx2"/>
                </a:solidFill>
                <a:latin typeface="+mn-lt"/>
                <a:ea typeface="+mn-ea"/>
                <a:cs typeface="+mn-cs"/>
              </a:defRPr>
            </a:lvl5pPr>
            <a:lvl6pPr>
              <a:lnSpc>
                <a:spcPct val="100000"/>
              </a:lnSpc>
              <a:buClr>
                <a:schemeClr val="tx2"/>
              </a:buClr>
              <a:buSzPct val="90000"/>
              <a:defRPr lang="en-US" sz="2400" kern="1200" dirty="0">
                <a:solidFill>
                  <a:schemeClr val="tx2"/>
                </a:solidFill>
                <a:latin typeface="+mn-lt"/>
                <a:ea typeface="+mn-ea"/>
                <a:cs typeface="+mn-cs"/>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pic>
        <p:nvPicPr>
          <p:cNvPr id="10" name="Picture 9">
            <a:extLst>
              <a:ext uri="{FF2B5EF4-FFF2-40B4-BE49-F238E27FC236}">
                <a16:creationId xmlns:a16="http://schemas.microsoft.com/office/drawing/2014/main" id="{627B85A0-5782-914A-9378-1C4ABC2344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74400" y="178242"/>
            <a:ext cx="753210" cy="577197"/>
          </a:xfrm>
          <a:prstGeom prst="rect">
            <a:avLst/>
          </a:prstGeom>
        </p:spPr>
      </p:pic>
    </p:spTree>
    <p:extLst>
      <p:ext uri="{BB962C8B-B14F-4D97-AF65-F5344CB8AC3E}">
        <p14:creationId xmlns:p14="http://schemas.microsoft.com/office/powerpoint/2010/main" val="35527628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 column yellow bulle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371DAE-A209-4F99-8998-011EBCC6FC9F}"/>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9" name="Picture 8">
            <a:extLst>
              <a:ext uri="{FF2B5EF4-FFF2-40B4-BE49-F238E27FC236}">
                <a16:creationId xmlns:a16="http://schemas.microsoft.com/office/drawing/2014/main" id="{D3559C2F-91B3-4E84-B4E9-A061D33D4EE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2" y="6346825"/>
            <a:ext cx="12192000" cy="521208"/>
          </a:xfrm>
          <a:prstGeom prst="rect">
            <a:avLst/>
          </a:prstGeom>
        </p:spPr>
      </p:pic>
      <p:sp>
        <p:nvSpPr>
          <p:cNvPr id="11" name="Slide Number Placeholder 5">
            <a:extLst>
              <a:ext uri="{FF2B5EF4-FFF2-40B4-BE49-F238E27FC236}">
                <a16:creationId xmlns:a16="http://schemas.microsoft.com/office/drawing/2014/main" id="{8F84C52A-A232-44B0-91E1-6C35437E881A}"/>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sp>
        <p:nvSpPr>
          <p:cNvPr id="2" name="Title 1">
            <a:extLst>
              <a:ext uri="{FF2B5EF4-FFF2-40B4-BE49-F238E27FC236}">
                <a16:creationId xmlns:a16="http://schemas.microsoft.com/office/drawing/2014/main" id="{001849FF-D1BD-4B43-80E5-706DB49E99E8}"/>
              </a:ext>
            </a:extLst>
          </p:cNvPr>
          <p:cNvSpPr>
            <a:spLocks noGrp="1"/>
          </p:cNvSpPr>
          <p:nvPr>
            <p:ph type="title"/>
          </p:nvPr>
        </p:nvSpPr>
        <p:spPr>
          <a:xfrm>
            <a:off x="521999" y="842400"/>
            <a:ext cx="4861531" cy="720000"/>
          </a:xfrm>
          <a:prstGeom prst="rect">
            <a:avLst/>
          </a:prstGeom>
        </p:spPr>
        <p:txBody>
          <a:bodyPr vert="horz" lIns="0" tIns="0" rIns="0" bIns="0" rtlCol="0" anchor="t" anchorCtr="0">
            <a:normAutofit/>
          </a:bodyPr>
          <a:lstStyle>
            <a:lvl1pPr>
              <a:defRPr lang="en-GB">
                <a:solidFill>
                  <a:schemeClr val="tx2"/>
                </a:solidFill>
              </a:defRPr>
            </a:lvl1pPr>
          </a:lstStyle>
          <a:p>
            <a:pPr lvl="0">
              <a:lnSpc>
                <a:spcPts val="3250"/>
              </a:lnSpc>
            </a:pPr>
            <a:r>
              <a:rPr lang="en-US"/>
              <a:t>Click to edit Master title style</a:t>
            </a:r>
            <a:endParaRPr lang="en-GB" dirty="0"/>
          </a:p>
        </p:txBody>
      </p:sp>
      <p:pic>
        <p:nvPicPr>
          <p:cNvPr id="14" name="Picture 13">
            <a:extLst>
              <a:ext uri="{FF2B5EF4-FFF2-40B4-BE49-F238E27FC236}">
                <a16:creationId xmlns:a16="http://schemas.microsoft.com/office/drawing/2014/main" id="{FE49440F-96B3-4E68-A1BC-306E429322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7200" y="6423209"/>
            <a:ext cx="1472965" cy="383295"/>
          </a:xfrm>
          <a:prstGeom prst="rect">
            <a:avLst/>
          </a:prstGeom>
        </p:spPr>
      </p:pic>
      <p:sp>
        <p:nvSpPr>
          <p:cNvPr id="10" name="Text Placeholder 14">
            <a:extLst>
              <a:ext uri="{FF2B5EF4-FFF2-40B4-BE49-F238E27FC236}">
                <a16:creationId xmlns:a16="http://schemas.microsoft.com/office/drawing/2014/main" id="{F810EB91-327E-4BC3-93A7-D326DD9D2310}"/>
              </a:ext>
            </a:extLst>
          </p:cNvPr>
          <p:cNvSpPr>
            <a:spLocks noGrp="1"/>
          </p:cNvSpPr>
          <p:nvPr>
            <p:ph type="body" sz="quarter" idx="14" hasCustomPrompt="1"/>
          </p:nvPr>
        </p:nvSpPr>
        <p:spPr>
          <a:xfrm>
            <a:off x="522287" y="1565999"/>
            <a:ext cx="10652114" cy="4365244"/>
          </a:xfrm>
        </p:spPr>
        <p:txBody>
          <a:bodyPr vert="horz" lIns="0" tIns="331200" rIns="0" bIns="0" rtlCol="0">
            <a:normAutofit/>
          </a:bodyPr>
          <a:lstStyle>
            <a:lvl1pPr marL="0" indent="0">
              <a:lnSpc>
                <a:spcPct val="100000"/>
              </a:lnSpc>
              <a:buNone/>
              <a:defRPr lang="en-US" dirty="0" smtClean="0">
                <a:solidFill>
                  <a:schemeClr val="tx2"/>
                </a:solidFill>
                <a:latin typeface="+mn-lt"/>
              </a:defRPr>
            </a:lvl1pPr>
            <a:lvl2pPr marL="432000" indent="-288000">
              <a:lnSpc>
                <a:spcPct val="100000"/>
              </a:lnSpc>
              <a:buClr>
                <a:schemeClr val="tx2"/>
              </a:buClr>
              <a:buSzPct val="90000"/>
              <a:buFont typeface="Wingdings" panose="05000000000000000000" pitchFamily="2" charset="2"/>
              <a:buChar char="n"/>
              <a:defRPr lang="en-US" dirty="0" smtClean="0">
                <a:solidFill>
                  <a:schemeClr val="tx2"/>
                </a:solidFill>
                <a:latin typeface="+mn-lt"/>
              </a:defRPr>
            </a:lvl2pPr>
            <a:lvl3pPr marL="576000" indent="-216000">
              <a:lnSpc>
                <a:spcPct val="100000"/>
              </a:lnSpc>
              <a:buClr>
                <a:schemeClr val="tx2"/>
              </a:buClr>
              <a:buFont typeface="Wingdings" panose="05000000000000000000" pitchFamily="2" charset="2"/>
              <a:buChar char="§"/>
              <a:defRPr>
                <a:solidFill>
                  <a:schemeClr val="tx2"/>
                </a:solidFill>
              </a:defRPr>
            </a:lvl3pPr>
            <a:lvl4pPr>
              <a:lnSpc>
                <a:spcPts val="1900"/>
              </a:lnSpc>
              <a:defRPr>
                <a:solidFill>
                  <a:schemeClr val="tx2"/>
                </a:solidFill>
              </a:defRPr>
            </a:lvl4pPr>
            <a:lvl5pPr marL="144000" indent="0">
              <a:lnSpc>
                <a:spcPct val="100000"/>
              </a:lnSpc>
              <a:buClr>
                <a:schemeClr val="accent1"/>
              </a:buClr>
              <a:buFont typeface="Arial" panose="020B0604020202020204" pitchFamily="34" charset="0"/>
              <a:buNone/>
              <a:defRPr lang="en-US" sz="2400" kern="1200" dirty="0">
                <a:solidFill>
                  <a:schemeClr val="tx2"/>
                </a:solidFill>
                <a:latin typeface="+mn-lt"/>
                <a:ea typeface="+mn-ea"/>
                <a:cs typeface="+mn-cs"/>
              </a:defRPr>
            </a:lvl5pPr>
            <a:lvl6pPr>
              <a:lnSpc>
                <a:spcPct val="100000"/>
              </a:lnSpc>
              <a:buClr>
                <a:schemeClr val="tx2"/>
              </a:buClr>
              <a:buSzPct val="90000"/>
              <a:defRPr lang="en-US" sz="2400" kern="1200" dirty="0">
                <a:solidFill>
                  <a:schemeClr val="tx2"/>
                </a:solidFill>
                <a:latin typeface="+mn-lt"/>
                <a:ea typeface="+mn-ea"/>
                <a:cs typeface="+mn-cs"/>
              </a:defRPr>
            </a:lvl6pPr>
          </a:lstStyle>
          <a:p>
            <a:pPr lvl="0"/>
            <a:r>
              <a:rPr lang="en-US" dirty="0"/>
              <a:t>Edit Master text styles</a:t>
            </a:r>
          </a:p>
          <a:p>
            <a:pPr lvl="1"/>
            <a:r>
              <a:rPr lang="en-US" dirty="0"/>
              <a:t>Second level</a:t>
            </a:r>
          </a:p>
          <a:p>
            <a:pPr lvl="2"/>
            <a:r>
              <a:rPr lang="en-US" dirty="0"/>
              <a:t>Third level</a:t>
            </a:r>
          </a:p>
          <a:p>
            <a:pPr lvl="0"/>
            <a:endParaRPr lang="en-US" dirty="0"/>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74400" y="80398"/>
            <a:ext cx="762002" cy="762002"/>
          </a:xfrm>
          <a:prstGeom prst="rect">
            <a:avLst/>
          </a:prstGeom>
        </p:spPr>
      </p:pic>
    </p:spTree>
    <p:extLst>
      <p:ext uri="{BB962C8B-B14F-4D97-AF65-F5344CB8AC3E}">
        <p14:creationId xmlns:p14="http://schemas.microsoft.com/office/powerpoint/2010/main" val="2384442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 column blac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371DAE-A209-4F99-8998-011EBCC6FC9F}"/>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9" name="Picture 8">
            <a:extLst>
              <a:ext uri="{FF2B5EF4-FFF2-40B4-BE49-F238E27FC236}">
                <a16:creationId xmlns:a16="http://schemas.microsoft.com/office/drawing/2014/main" id="{D3559C2F-91B3-4E84-B4E9-A061D33D4EE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2" y="6346825"/>
            <a:ext cx="12192000" cy="521208"/>
          </a:xfrm>
          <a:prstGeom prst="rect">
            <a:avLst/>
          </a:prstGeom>
        </p:spPr>
      </p:pic>
      <p:sp>
        <p:nvSpPr>
          <p:cNvPr id="11" name="Slide Number Placeholder 5">
            <a:extLst>
              <a:ext uri="{FF2B5EF4-FFF2-40B4-BE49-F238E27FC236}">
                <a16:creationId xmlns:a16="http://schemas.microsoft.com/office/drawing/2014/main" id="{8F84C52A-A232-44B0-91E1-6C35437E881A}"/>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sp>
        <p:nvSpPr>
          <p:cNvPr id="2" name="Title 1">
            <a:extLst>
              <a:ext uri="{FF2B5EF4-FFF2-40B4-BE49-F238E27FC236}">
                <a16:creationId xmlns:a16="http://schemas.microsoft.com/office/drawing/2014/main" id="{001849FF-D1BD-4B43-80E5-706DB49E99E8}"/>
              </a:ext>
            </a:extLst>
          </p:cNvPr>
          <p:cNvSpPr>
            <a:spLocks noGrp="1"/>
          </p:cNvSpPr>
          <p:nvPr>
            <p:ph type="title"/>
          </p:nvPr>
        </p:nvSpPr>
        <p:spPr>
          <a:xfrm>
            <a:off x="522000" y="842400"/>
            <a:ext cx="4872960" cy="720000"/>
          </a:xfrm>
          <a:prstGeom prst="rect">
            <a:avLst/>
          </a:prstGeom>
        </p:spPr>
        <p:txBody>
          <a:bodyPr vert="horz" lIns="0" tIns="0" rIns="0" bIns="0" rtlCol="0" anchor="t" anchorCtr="0">
            <a:normAutofit/>
          </a:bodyPr>
          <a:lstStyle>
            <a:lvl1pPr>
              <a:defRPr lang="en-GB">
                <a:solidFill>
                  <a:schemeClr val="tx2"/>
                </a:solidFill>
              </a:defRPr>
            </a:lvl1pPr>
          </a:lstStyle>
          <a:p>
            <a:pPr lvl="0">
              <a:lnSpc>
                <a:spcPts val="3250"/>
              </a:lnSpc>
            </a:pPr>
            <a:r>
              <a:rPr lang="en-US"/>
              <a:t>Click to edit Master title style</a:t>
            </a:r>
            <a:endParaRPr lang="en-GB" dirty="0"/>
          </a:p>
        </p:txBody>
      </p:sp>
      <p:pic>
        <p:nvPicPr>
          <p:cNvPr id="14" name="Picture 13">
            <a:extLst>
              <a:ext uri="{FF2B5EF4-FFF2-40B4-BE49-F238E27FC236}">
                <a16:creationId xmlns:a16="http://schemas.microsoft.com/office/drawing/2014/main" id="{1AA6D8F6-1179-4A3E-B426-3B2F125F16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7200" y="6423209"/>
            <a:ext cx="1472965" cy="383295"/>
          </a:xfrm>
          <a:prstGeom prst="rect">
            <a:avLst/>
          </a:prstGeom>
        </p:spPr>
      </p:pic>
      <p:sp>
        <p:nvSpPr>
          <p:cNvPr id="10" name="Content Placeholder 2">
            <a:extLst>
              <a:ext uri="{FF2B5EF4-FFF2-40B4-BE49-F238E27FC236}">
                <a16:creationId xmlns:a16="http://schemas.microsoft.com/office/drawing/2014/main" id="{6F85DCEE-F5DF-40E7-8009-7017483BB2D3}"/>
              </a:ext>
            </a:extLst>
          </p:cNvPr>
          <p:cNvSpPr>
            <a:spLocks noGrp="1"/>
          </p:cNvSpPr>
          <p:nvPr>
            <p:ph sz="half" idx="1" hasCustomPrompt="1"/>
          </p:nvPr>
        </p:nvSpPr>
        <p:spPr>
          <a:xfrm>
            <a:off x="522000" y="1566000"/>
            <a:ext cx="10652400" cy="4373481"/>
          </a:xfrm>
        </p:spPr>
        <p:txBody>
          <a:bodyPr vert="horz" lIns="0" tIns="331200" rIns="0" bIns="0" rtlCol="0">
            <a:normAutofit/>
          </a:bodyPr>
          <a:lstStyle>
            <a:lvl1pPr>
              <a:lnSpc>
                <a:spcPct val="100000"/>
              </a:lnSpc>
              <a:defRPr lang="en-US" dirty="0">
                <a:solidFill>
                  <a:schemeClr val="tx2"/>
                </a:solidFill>
              </a:defRPr>
            </a:lvl1pPr>
            <a:lvl2pPr marL="432000" indent="-288000">
              <a:lnSpc>
                <a:spcPct val="100000"/>
              </a:lnSpc>
              <a:buClr>
                <a:schemeClr val="tx2"/>
              </a:buClr>
              <a:buSzPct val="90000"/>
              <a:buFont typeface="Wingdings" panose="05000000000000000000" pitchFamily="2" charset="2"/>
              <a:buChar char="n"/>
              <a:defRPr lang="en-US" dirty="0">
                <a:solidFill>
                  <a:schemeClr val="tx2"/>
                </a:solidFill>
                <a:latin typeface="+mn-lt"/>
              </a:defRPr>
            </a:lvl2pPr>
            <a:lvl3pPr marL="576000" indent="-216000">
              <a:lnSpc>
                <a:spcPct val="100000"/>
              </a:lnSpc>
              <a:buClr>
                <a:schemeClr val="tx2"/>
              </a:buClr>
              <a:buFont typeface="Wingdings" panose="05000000000000000000" pitchFamily="2" charset="2"/>
              <a:buChar char="§"/>
              <a:defRPr lang="en-US" dirty="0">
                <a:solidFill>
                  <a:schemeClr val="tx2"/>
                </a:solidFill>
              </a:defRPr>
            </a:lvl3pPr>
            <a:lvl4pPr>
              <a:defRPr lang="en-GB" dirty="0"/>
            </a:lvl4pPr>
            <a:lvl5pPr marL="216000" marR="0" indent="-216000" algn="l" defTabSz="914400" rtl="0" eaLnBrk="1" fontAlgn="auto" latinLnBrk="0" hangingPunct="1">
              <a:lnSpc>
                <a:spcPts val="1900"/>
              </a:lnSpc>
              <a:spcBef>
                <a:spcPts val="0"/>
              </a:spcBef>
              <a:spcAft>
                <a:spcPts val="371"/>
              </a:spcAft>
              <a:buClr>
                <a:schemeClr val="accent3"/>
              </a:buClr>
              <a:buSzPct val="90000"/>
              <a:buFont typeface="Wingdings" panose="05000000000000000000" pitchFamily="2" charset="2"/>
              <a:buChar char="n"/>
              <a:tabLst/>
              <a:defRPr/>
            </a:lvl5pPr>
            <a:lvl6pPr>
              <a:buClr>
                <a:schemeClr val="accent3"/>
              </a:buClr>
              <a:defRPr/>
            </a:lvl6pPr>
          </a:lstStyle>
          <a:p>
            <a:pPr lvl="0"/>
            <a:r>
              <a:rPr lang="en-US" dirty="0"/>
              <a:t>Edit Master text styles</a:t>
            </a:r>
          </a:p>
          <a:p>
            <a:pPr lvl="1"/>
            <a:r>
              <a:rPr lang="en-US" dirty="0"/>
              <a:t>Second level</a:t>
            </a:r>
          </a:p>
          <a:p>
            <a:pPr lvl="2"/>
            <a:r>
              <a:rPr lang="en-US" dirty="0"/>
              <a:t>Third level</a:t>
            </a:r>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74400" y="80398"/>
            <a:ext cx="762002" cy="762002"/>
          </a:xfrm>
          <a:prstGeom prst="rect">
            <a:avLst/>
          </a:prstGeom>
        </p:spPr>
      </p:pic>
    </p:spTree>
    <p:extLst>
      <p:ext uri="{BB962C8B-B14F-4D97-AF65-F5344CB8AC3E}">
        <p14:creationId xmlns:p14="http://schemas.microsoft.com/office/powerpoint/2010/main" val="31687332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 column - green backgroun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083DFD6-03BF-4A1B-9EE1-68F952476A90}"/>
              </a:ext>
            </a:extLst>
          </p:cNvPr>
          <p:cNvSpPr/>
          <p:nvPr userDrawn="1"/>
        </p:nvSpPr>
        <p:spPr>
          <a:xfrm>
            <a:off x="-1" y="-1"/>
            <a:ext cx="12192001" cy="63616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8" name="Rectangle 7">
            <a:extLst>
              <a:ext uri="{FF2B5EF4-FFF2-40B4-BE49-F238E27FC236}">
                <a16:creationId xmlns:a16="http://schemas.microsoft.com/office/drawing/2014/main" id="{C9371DAE-A209-4F99-8998-011EBCC6FC9F}"/>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9" name="Picture 8">
            <a:extLst>
              <a:ext uri="{FF2B5EF4-FFF2-40B4-BE49-F238E27FC236}">
                <a16:creationId xmlns:a16="http://schemas.microsoft.com/office/drawing/2014/main" id="{D3559C2F-91B3-4E84-B4E9-A061D33D4EE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2" y="6343934"/>
            <a:ext cx="12192000" cy="524099"/>
          </a:xfrm>
          <a:prstGeom prst="rect">
            <a:avLst/>
          </a:prstGeom>
        </p:spPr>
      </p:pic>
      <p:sp>
        <p:nvSpPr>
          <p:cNvPr id="11" name="Slide Number Placeholder 5">
            <a:extLst>
              <a:ext uri="{FF2B5EF4-FFF2-40B4-BE49-F238E27FC236}">
                <a16:creationId xmlns:a16="http://schemas.microsoft.com/office/drawing/2014/main" id="{8F84C52A-A232-44B0-91E1-6C35437E881A}"/>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dirty="0"/>
          </a:p>
        </p:txBody>
      </p:sp>
      <p:sp>
        <p:nvSpPr>
          <p:cNvPr id="2" name="Title 1">
            <a:extLst>
              <a:ext uri="{FF2B5EF4-FFF2-40B4-BE49-F238E27FC236}">
                <a16:creationId xmlns:a16="http://schemas.microsoft.com/office/drawing/2014/main" id="{001849FF-D1BD-4B43-80E5-706DB49E99E8}"/>
              </a:ext>
            </a:extLst>
          </p:cNvPr>
          <p:cNvSpPr>
            <a:spLocks noGrp="1"/>
          </p:cNvSpPr>
          <p:nvPr>
            <p:ph type="title"/>
          </p:nvPr>
        </p:nvSpPr>
        <p:spPr>
          <a:xfrm>
            <a:off x="522000" y="842400"/>
            <a:ext cx="5479200" cy="720000"/>
          </a:xfrm>
          <a:prstGeom prst="rect">
            <a:avLst/>
          </a:prstGeom>
        </p:spPr>
        <p:txBody>
          <a:bodyPr vert="horz" lIns="0" tIns="0" rIns="0" bIns="0" rtlCol="0" anchor="t" anchorCtr="0">
            <a:normAutofit/>
          </a:bodyPr>
          <a:lstStyle>
            <a:lvl1pPr>
              <a:defRPr lang="en-GB">
                <a:solidFill>
                  <a:schemeClr val="bg1"/>
                </a:solidFill>
              </a:defRPr>
            </a:lvl1pPr>
          </a:lstStyle>
          <a:p>
            <a:pPr lvl="0">
              <a:lnSpc>
                <a:spcPts val="3250"/>
              </a:lnSpc>
            </a:pPr>
            <a:r>
              <a:rPr lang="en-US"/>
              <a:t>Click to edit Master title style</a:t>
            </a:r>
            <a:endParaRPr lang="en-GB" dirty="0"/>
          </a:p>
        </p:txBody>
      </p:sp>
      <p:sp>
        <p:nvSpPr>
          <p:cNvPr id="3" name="Content Placeholder 2">
            <a:extLst>
              <a:ext uri="{FF2B5EF4-FFF2-40B4-BE49-F238E27FC236}">
                <a16:creationId xmlns:a16="http://schemas.microsoft.com/office/drawing/2014/main" id="{6F85DCEE-F5DF-40E7-8009-7017483BB2D3}"/>
              </a:ext>
            </a:extLst>
          </p:cNvPr>
          <p:cNvSpPr>
            <a:spLocks noGrp="1"/>
          </p:cNvSpPr>
          <p:nvPr>
            <p:ph sz="half" idx="1"/>
          </p:nvPr>
        </p:nvSpPr>
        <p:spPr>
          <a:xfrm>
            <a:off x="522000" y="1566000"/>
            <a:ext cx="10652400" cy="4289041"/>
          </a:xfrm>
        </p:spPr>
        <p:txBody>
          <a:bodyPr vert="horz" lIns="0" tIns="331200" rIns="0" bIns="0" rtlCol="0">
            <a:normAutofit/>
          </a:bodyPr>
          <a:lstStyle>
            <a:lvl1pPr>
              <a:lnSpc>
                <a:spcPct val="100000"/>
              </a:lnSpc>
              <a:defRPr lang="en-US" dirty="0">
                <a:solidFill>
                  <a:schemeClr val="bg1"/>
                </a:solidFill>
                <a:latin typeface="+mn-lt"/>
              </a:defRPr>
            </a:lvl1pPr>
            <a:lvl2pPr marL="432000" indent="-288000">
              <a:lnSpc>
                <a:spcPct val="100000"/>
              </a:lnSpc>
              <a:buClr>
                <a:schemeClr val="bg1"/>
              </a:buClr>
              <a:buSzPct val="90000"/>
              <a:buFont typeface="Wingdings" panose="05000000000000000000" pitchFamily="2" charset="2"/>
              <a:buChar char="n"/>
              <a:defRPr lang="en-US" dirty="0">
                <a:solidFill>
                  <a:schemeClr val="bg1"/>
                </a:solidFill>
              </a:defRPr>
            </a:lvl2pPr>
            <a:lvl3pPr marL="576000" indent="-216000">
              <a:lnSpc>
                <a:spcPct val="100000"/>
              </a:lnSpc>
              <a:buClr>
                <a:schemeClr val="bg1"/>
              </a:buClr>
              <a:buFont typeface="Wingdings" panose="05000000000000000000" pitchFamily="2" charset="2"/>
              <a:buChar char="§"/>
              <a:defRPr lang="en-US" dirty="0">
                <a:solidFill>
                  <a:schemeClr val="bg1"/>
                </a:solidFill>
              </a:defRPr>
            </a:lvl3pPr>
            <a:lvl4pPr>
              <a:defRPr lang="en-GB" dirty="0"/>
            </a:lvl4pPr>
            <a:lvl5pPr marL="216000" marR="0" indent="-216000" algn="l" defTabSz="914400" rtl="0" eaLnBrk="1" fontAlgn="auto" latinLnBrk="0" hangingPunct="1">
              <a:lnSpc>
                <a:spcPts val="1900"/>
              </a:lnSpc>
              <a:spcBef>
                <a:spcPts val="0"/>
              </a:spcBef>
              <a:spcAft>
                <a:spcPts val="371"/>
              </a:spcAft>
              <a:buClr>
                <a:schemeClr val="accent3"/>
              </a:buClr>
              <a:buSzPct val="90000"/>
              <a:buFont typeface="Wingdings" panose="05000000000000000000" pitchFamily="2" charset="2"/>
              <a:buChar char="n"/>
              <a:tabLst/>
              <a:defRPr/>
            </a:lvl5pPr>
            <a:lvl6pPr>
              <a:buClr>
                <a:schemeClr val="accent3"/>
              </a:buClr>
              <a:defRPr/>
            </a:lvl6pPr>
          </a:lstStyle>
          <a:p>
            <a:pPr lvl="0"/>
            <a:r>
              <a:rPr lang="en-US"/>
              <a:t>Edit Master text styles</a:t>
            </a:r>
          </a:p>
          <a:p>
            <a:pPr lvl="1"/>
            <a:r>
              <a:rPr lang="en-US"/>
              <a:t>Second level</a:t>
            </a:r>
          </a:p>
          <a:p>
            <a:pPr lvl="2"/>
            <a:r>
              <a:rPr lang="en-US"/>
              <a:t>Third level</a:t>
            </a:r>
          </a:p>
        </p:txBody>
      </p:sp>
      <p:pic>
        <p:nvPicPr>
          <p:cNvPr id="14" name="Picture 13">
            <a:extLst>
              <a:ext uri="{FF2B5EF4-FFF2-40B4-BE49-F238E27FC236}">
                <a16:creationId xmlns:a16="http://schemas.microsoft.com/office/drawing/2014/main" id="{1AA6D8F6-1179-4A3E-B426-3B2F125F16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7200" y="6423209"/>
            <a:ext cx="1472965" cy="383295"/>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74400" y="80398"/>
            <a:ext cx="762002" cy="762002"/>
          </a:xfrm>
          <a:prstGeom prst="rect">
            <a:avLst/>
          </a:prstGeom>
        </p:spPr>
      </p:pic>
    </p:spTree>
    <p:extLst>
      <p:ext uri="{BB962C8B-B14F-4D97-AF65-F5344CB8AC3E}">
        <p14:creationId xmlns:p14="http://schemas.microsoft.com/office/powerpoint/2010/main" val="25548376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1 column - green backgroun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083DFD6-03BF-4A1B-9EE1-68F952476A90}"/>
              </a:ext>
            </a:extLst>
          </p:cNvPr>
          <p:cNvSpPr/>
          <p:nvPr userDrawn="1"/>
        </p:nvSpPr>
        <p:spPr>
          <a:xfrm>
            <a:off x="-1" y="-1"/>
            <a:ext cx="12192001" cy="636168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8" name="Rectangle 7">
            <a:extLst>
              <a:ext uri="{FF2B5EF4-FFF2-40B4-BE49-F238E27FC236}">
                <a16:creationId xmlns:a16="http://schemas.microsoft.com/office/drawing/2014/main" id="{C9371DAE-A209-4F99-8998-011EBCC6FC9F}"/>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9" name="Picture 8">
            <a:extLst>
              <a:ext uri="{FF2B5EF4-FFF2-40B4-BE49-F238E27FC236}">
                <a16:creationId xmlns:a16="http://schemas.microsoft.com/office/drawing/2014/main" id="{D3559C2F-91B3-4E84-B4E9-A061D33D4EE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2" y="6343934"/>
            <a:ext cx="12192000" cy="524099"/>
          </a:xfrm>
          <a:prstGeom prst="rect">
            <a:avLst/>
          </a:prstGeom>
        </p:spPr>
      </p:pic>
      <p:sp>
        <p:nvSpPr>
          <p:cNvPr id="11" name="Slide Number Placeholder 5">
            <a:extLst>
              <a:ext uri="{FF2B5EF4-FFF2-40B4-BE49-F238E27FC236}">
                <a16:creationId xmlns:a16="http://schemas.microsoft.com/office/drawing/2014/main" id="{8F84C52A-A232-44B0-91E1-6C35437E881A}"/>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dirty="0"/>
          </a:p>
        </p:txBody>
      </p:sp>
      <p:sp>
        <p:nvSpPr>
          <p:cNvPr id="2" name="Title 1">
            <a:extLst>
              <a:ext uri="{FF2B5EF4-FFF2-40B4-BE49-F238E27FC236}">
                <a16:creationId xmlns:a16="http://schemas.microsoft.com/office/drawing/2014/main" id="{001849FF-D1BD-4B43-80E5-706DB49E99E8}"/>
              </a:ext>
            </a:extLst>
          </p:cNvPr>
          <p:cNvSpPr>
            <a:spLocks noGrp="1"/>
          </p:cNvSpPr>
          <p:nvPr>
            <p:ph type="title"/>
          </p:nvPr>
        </p:nvSpPr>
        <p:spPr>
          <a:xfrm>
            <a:off x="522000" y="842400"/>
            <a:ext cx="5479200" cy="720000"/>
          </a:xfrm>
          <a:prstGeom prst="rect">
            <a:avLst/>
          </a:prstGeom>
        </p:spPr>
        <p:txBody>
          <a:bodyPr vert="horz" lIns="0" tIns="0" rIns="0" bIns="0" rtlCol="0" anchor="t" anchorCtr="0">
            <a:normAutofit/>
          </a:bodyPr>
          <a:lstStyle>
            <a:lvl1pPr>
              <a:defRPr lang="en-GB">
                <a:solidFill>
                  <a:schemeClr val="bg1"/>
                </a:solidFill>
              </a:defRPr>
            </a:lvl1pPr>
          </a:lstStyle>
          <a:p>
            <a:pPr lvl="0">
              <a:lnSpc>
                <a:spcPts val="3250"/>
              </a:lnSpc>
            </a:pPr>
            <a:r>
              <a:rPr lang="en-US"/>
              <a:t>Click to edit Master title style</a:t>
            </a:r>
            <a:endParaRPr lang="en-GB" dirty="0"/>
          </a:p>
        </p:txBody>
      </p:sp>
      <p:sp>
        <p:nvSpPr>
          <p:cNvPr id="3" name="Content Placeholder 2">
            <a:extLst>
              <a:ext uri="{FF2B5EF4-FFF2-40B4-BE49-F238E27FC236}">
                <a16:creationId xmlns:a16="http://schemas.microsoft.com/office/drawing/2014/main" id="{6F85DCEE-F5DF-40E7-8009-7017483BB2D3}"/>
              </a:ext>
            </a:extLst>
          </p:cNvPr>
          <p:cNvSpPr>
            <a:spLocks noGrp="1"/>
          </p:cNvSpPr>
          <p:nvPr>
            <p:ph sz="half" idx="1"/>
          </p:nvPr>
        </p:nvSpPr>
        <p:spPr>
          <a:xfrm>
            <a:off x="522000" y="1566000"/>
            <a:ext cx="10652400" cy="4289041"/>
          </a:xfrm>
        </p:spPr>
        <p:txBody>
          <a:bodyPr vert="horz" lIns="0" tIns="331200" rIns="0" bIns="0" rtlCol="0">
            <a:normAutofit/>
          </a:bodyPr>
          <a:lstStyle>
            <a:lvl1pPr>
              <a:lnSpc>
                <a:spcPct val="100000"/>
              </a:lnSpc>
              <a:defRPr lang="en-US" dirty="0">
                <a:solidFill>
                  <a:schemeClr val="bg1"/>
                </a:solidFill>
                <a:latin typeface="+mn-lt"/>
              </a:defRPr>
            </a:lvl1pPr>
            <a:lvl2pPr marL="432000" indent="-288000">
              <a:lnSpc>
                <a:spcPct val="100000"/>
              </a:lnSpc>
              <a:buClr>
                <a:schemeClr val="bg1"/>
              </a:buClr>
              <a:buSzPct val="90000"/>
              <a:buFont typeface="Wingdings" panose="05000000000000000000" pitchFamily="2" charset="2"/>
              <a:buChar char="n"/>
              <a:defRPr lang="en-US" dirty="0">
                <a:solidFill>
                  <a:schemeClr val="bg1"/>
                </a:solidFill>
              </a:defRPr>
            </a:lvl2pPr>
            <a:lvl3pPr marL="576000" indent="-216000">
              <a:lnSpc>
                <a:spcPct val="100000"/>
              </a:lnSpc>
              <a:buClr>
                <a:schemeClr val="bg1"/>
              </a:buClr>
              <a:buFont typeface="Wingdings" panose="05000000000000000000" pitchFamily="2" charset="2"/>
              <a:buChar char="§"/>
              <a:defRPr lang="en-US" dirty="0">
                <a:solidFill>
                  <a:schemeClr val="bg1"/>
                </a:solidFill>
              </a:defRPr>
            </a:lvl3pPr>
            <a:lvl4pPr>
              <a:defRPr lang="en-GB" dirty="0"/>
            </a:lvl4pPr>
            <a:lvl5pPr marL="216000" marR="0" indent="-216000" algn="l" defTabSz="914400" rtl="0" eaLnBrk="1" fontAlgn="auto" latinLnBrk="0" hangingPunct="1">
              <a:lnSpc>
                <a:spcPts val="1900"/>
              </a:lnSpc>
              <a:spcBef>
                <a:spcPts val="0"/>
              </a:spcBef>
              <a:spcAft>
                <a:spcPts val="371"/>
              </a:spcAft>
              <a:buClr>
                <a:schemeClr val="accent3"/>
              </a:buClr>
              <a:buSzPct val="90000"/>
              <a:buFont typeface="Wingdings" panose="05000000000000000000" pitchFamily="2" charset="2"/>
              <a:buChar char="n"/>
              <a:tabLst/>
              <a:defRPr/>
            </a:lvl5pPr>
            <a:lvl6pPr>
              <a:buClr>
                <a:schemeClr val="accent3"/>
              </a:buClr>
              <a:defRPr/>
            </a:lvl6pPr>
          </a:lstStyle>
          <a:p>
            <a:pPr lvl="0"/>
            <a:r>
              <a:rPr lang="en-US"/>
              <a:t>Edit Master text styles</a:t>
            </a:r>
          </a:p>
          <a:p>
            <a:pPr lvl="1"/>
            <a:r>
              <a:rPr lang="en-US"/>
              <a:t>Second level</a:t>
            </a:r>
          </a:p>
          <a:p>
            <a:pPr lvl="2"/>
            <a:r>
              <a:rPr lang="en-US"/>
              <a:t>Third level</a:t>
            </a:r>
          </a:p>
        </p:txBody>
      </p:sp>
      <p:pic>
        <p:nvPicPr>
          <p:cNvPr id="14" name="Picture 13">
            <a:extLst>
              <a:ext uri="{FF2B5EF4-FFF2-40B4-BE49-F238E27FC236}">
                <a16:creationId xmlns:a16="http://schemas.microsoft.com/office/drawing/2014/main" id="{1AA6D8F6-1179-4A3E-B426-3B2F125F16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7200" y="6423209"/>
            <a:ext cx="1472965" cy="383295"/>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74400" y="80398"/>
            <a:ext cx="762002" cy="762002"/>
          </a:xfrm>
          <a:prstGeom prst="rect">
            <a:avLst/>
          </a:prstGeom>
        </p:spPr>
      </p:pic>
    </p:spTree>
    <p:extLst>
      <p:ext uri="{BB962C8B-B14F-4D97-AF65-F5344CB8AC3E}">
        <p14:creationId xmlns:p14="http://schemas.microsoft.com/office/powerpoint/2010/main" val="32268402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 column - blue backgroun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083DFD6-03BF-4A1B-9EE1-68F952476A90}"/>
              </a:ext>
            </a:extLst>
          </p:cNvPr>
          <p:cNvSpPr/>
          <p:nvPr userDrawn="1"/>
        </p:nvSpPr>
        <p:spPr>
          <a:xfrm>
            <a:off x="-1" y="-1"/>
            <a:ext cx="12192001" cy="6361681"/>
          </a:xfrm>
          <a:prstGeom prst="rect">
            <a:avLst/>
          </a:prstGeom>
          <a:solidFill>
            <a:srgbClr val="1E3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8" name="Rectangle 7">
            <a:extLst>
              <a:ext uri="{FF2B5EF4-FFF2-40B4-BE49-F238E27FC236}">
                <a16:creationId xmlns:a16="http://schemas.microsoft.com/office/drawing/2014/main" id="{C9371DAE-A209-4F99-8998-011EBCC6FC9F}"/>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9" name="Picture 8">
            <a:extLst>
              <a:ext uri="{FF2B5EF4-FFF2-40B4-BE49-F238E27FC236}">
                <a16:creationId xmlns:a16="http://schemas.microsoft.com/office/drawing/2014/main" id="{D3559C2F-91B3-4E84-B4E9-A061D33D4EE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2" y="6343934"/>
            <a:ext cx="12192000" cy="524099"/>
          </a:xfrm>
          <a:prstGeom prst="rect">
            <a:avLst/>
          </a:prstGeom>
        </p:spPr>
      </p:pic>
      <p:sp>
        <p:nvSpPr>
          <p:cNvPr id="11" name="Slide Number Placeholder 5">
            <a:extLst>
              <a:ext uri="{FF2B5EF4-FFF2-40B4-BE49-F238E27FC236}">
                <a16:creationId xmlns:a16="http://schemas.microsoft.com/office/drawing/2014/main" id="{8F84C52A-A232-44B0-91E1-6C35437E881A}"/>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dirty="0"/>
          </a:p>
        </p:txBody>
      </p:sp>
      <p:sp>
        <p:nvSpPr>
          <p:cNvPr id="2" name="Title 1">
            <a:extLst>
              <a:ext uri="{FF2B5EF4-FFF2-40B4-BE49-F238E27FC236}">
                <a16:creationId xmlns:a16="http://schemas.microsoft.com/office/drawing/2014/main" id="{001849FF-D1BD-4B43-80E5-706DB49E99E8}"/>
              </a:ext>
            </a:extLst>
          </p:cNvPr>
          <p:cNvSpPr>
            <a:spLocks noGrp="1"/>
          </p:cNvSpPr>
          <p:nvPr>
            <p:ph type="title"/>
          </p:nvPr>
        </p:nvSpPr>
        <p:spPr>
          <a:xfrm>
            <a:off x="522000" y="842400"/>
            <a:ext cx="5479200" cy="720000"/>
          </a:xfrm>
          <a:prstGeom prst="rect">
            <a:avLst/>
          </a:prstGeom>
        </p:spPr>
        <p:txBody>
          <a:bodyPr vert="horz" lIns="0" tIns="0" rIns="0" bIns="0" rtlCol="0" anchor="t" anchorCtr="0">
            <a:normAutofit/>
          </a:bodyPr>
          <a:lstStyle>
            <a:lvl1pPr>
              <a:defRPr lang="en-GB">
                <a:solidFill>
                  <a:schemeClr val="bg1"/>
                </a:solidFill>
              </a:defRPr>
            </a:lvl1pPr>
          </a:lstStyle>
          <a:p>
            <a:pPr lvl="0">
              <a:lnSpc>
                <a:spcPts val="3250"/>
              </a:lnSpc>
            </a:pPr>
            <a:r>
              <a:rPr lang="en-US"/>
              <a:t>Click to edit Master title style</a:t>
            </a:r>
            <a:endParaRPr lang="en-GB" dirty="0"/>
          </a:p>
        </p:txBody>
      </p:sp>
      <p:pic>
        <p:nvPicPr>
          <p:cNvPr id="14" name="Picture 13">
            <a:extLst>
              <a:ext uri="{FF2B5EF4-FFF2-40B4-BE49-F238E27FC236}">
                <a16:creationId xmlns:a16="http://schemas.microsoft.com/office/drawing/2014/main" id="{1AA6D8F6-1179-4A3E-B426-3B2F125F16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7200" y="6423209"/>
            <a:ext cx="1472965" cy="383295"/>
          </a:xfrm>
          <a:prstGeom prst="rect">
            <a:avLst/>
          </a:prstGeom>
        </p:spPr>
      </p:pic>
      <p:sp>
        <p:nvSpPr>
          <p:cNvPr id="17" name="Content Placeholder 2">
            <a:extLst>
              <a:ext uri="{FF2B5EF4-FFF2-40B4-BE49-F238E27FC236}">
                <a16:creationId xmlns:a16="http://schemas.microsoft.com/office/drawing/2014/main" id="{6F85DCEE-F5DF-40E7-8009-7017483BB2D3}"/>
              </a:ext>
            </a:extLst>
          </p:cNvPr>
          <p:cNvSpPr>
            <a:spLocks noGrp="1"/>
          </p:cNvSpPr>
          <p:nvPr>
            <p:ph sz="half" idx="1"/>
          </p:nvPr>
        </p:nvSpPr>
        <p:spPr>
          <a:xfrm>
            <a:off x="522000" y="1566000"/>
            <a:ext cx="10652400" cy="4289041"/>
          </a:xfrm>
        </p:spPr>
        <p:txBody>
          <a:bodyPr vert="horz" lIns="0" tIns="331200" rIns="0" bIns="0" rtlCol="0">
            <a:normAutofit/>
          </a:bodyPr>
          <a:lstStyle>
            <a:lvl1pPr>
              <a:lnSpc>
                <a:spcPct val="100000"/>
              </a:lnSpc>
              <a:defRPr lang="en-US" dirty="0">
                <a:solidFill>
                  <a:schemeClr val="bg1"/>
                </a:solidFill>
                <a:latin typeface="+mn-lt"/>
              </a:defRPr>
            </a:lvl1pPr>
            <a:lvl2pPr marL="432000" indent="-288000">
              <a:lnSpc>
                <a:spcPct val="100000"/>
              </a:lnSpc>
              <a:buClr>
                <a:schemeClr val="bg1"/>
              </a:buClr>
              <a:buSzPct val="90000"/>
              <a:buFont typeface="Wingdings" panose="05000000000000000000" pitchFamily="2" charset="2"/>
              <a:buChar char="n"/>
              <a:defRPr lang="en-US" dirty="0">
                <a:solidFill>
                  <a:schemeClr val="bg1"/>
                </a:solidFill>
              </a:defRPr>
            </a:lvl2pPr>
            <a:lvl3pPr marL="576000" indent="-216000">
              <a:lnSpc>
                <a:spcPct val="100000"/>
              </a:lnSpc>
              <a:buClr>
                <a:schemeClr val="bg1"/>
              </a:buClr>
              <a:buFont typeface="Wingdings" panose="05000000000000000000" pitchFamily="2" charset="2"/>
              <a:buChar char="§"/>
              <a:defRPr lang="en-US" dirty="0">
                <a:solidFill>
                  <a:schemeClr val="bg1"/>
                </a:solidFill>
              </a:defRPr>
            </a:lvl3pPr>
            <a:lvl4pPr>
              <a:defRPr lang="en-GB" dirty="0"/>
            </a:lvl4pPr>
            <a:lvl5pPr marL="216000" marR="0" indent="-216000" algn="l" defTabSz="914400" rtl="0" eaLnBrk="1" fontAlgn="auto" latinLnBrk="0" hangingPunct="1">
              <a:lnSpc>
                <a:spcPts val="1900"/>
              </a:lnSpc>
              <a:spcBef>
                <a:spcPts val="0"/>
              </a:spcBef>
              <a:spcAft>
                <a:spcPts val="371"/>
              </a:spcAft>
              <a:buClr>
                <a:schemeClr val="accent3"/>
              </a:buClr>
              <a:buSzPct val="90000"/>
              <a:buFont typeface="Wingdings" panose="05000000000000000000" pitchFamily="2" charset="2"/>
              <a:buChar char="n"/>
              <a:tabLst/>
              <a:defRPr/>
            </a:lvl5pPr>
            <a:lvl6pPr>
              <a:buClr>
                <a:schemeClr val="accent3"/>
              </a:buClr>
              <a:defRPr/>
            </a:lvl6pPr>
          </a:lstStyle>
          <a:p>
            <a:pPr lvl="0"/>
            <a:r>
              <a:rPr lang="en-US"/>
              <a:t>Edit Master text styles</a:t>
            </a:r>
          </a:p>
          <a:p>
            <a:pPr lvl="1"/>
            <a:r>
              <a:rPr lang="en-US"/>
              <a:t>Second level</a:t>
            </a:r>
          </a:p>
          <a:p>
            <a:pPr lvl="2"/>
            <a:r>
              <a:rPr lang="en-US"/>
              <a:t>Third level</a:t>
            </a:r>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74400" y="80398"/>
            <a:ext cx="762002" cy="762002"/>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coral whit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1ABF08-669E-EF40-9106-AB3407296F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461" y="1170972"/>
            <a:ext cx="6084628" cy="4671027"/>
          </a:xfrm>
          <a:prstGeom prst="rect">
            <a:avLst/>
          </a:prstGeom>
        </p:spPr>
      </p:pic>
      <p:sp>
        <p:nvSpPr>
          <p:cNvPr id="11" name="Date Placeholder 3">
            <a:extLst>
              <a:ext uri="{FF2B5EF4-FFF2-40B4-BE49-F238E27FC236}">
                <a16:creationId xmlns:a16="http://schemas.microsoft.com/office/drawing/2014/main" id="{1D0EAB7C-A067-4E14-9993-05B3F8CCEFC4}"/>
              </a:ext>
            </a:extLst>
          </p:cNvPr>
          <p:cNvSpPr>
            <a:spLocks noGrp="1"/>
          </p:cNvSpPr>
          <p:nvPr>
            <p:ph type="dt" sz="half" idx="10"/>
          </p:nvPr>
        </p:nvSpPr>
        <p:spPr>
          <a:xfrm>
            <a:off x="514800" y="806400"/>
            <a:ext cx="2743200" cy="365125"/>
          </a:xfrm>
          <a:prstGeom prst="rect">
            <a:avLst/>
          </a:prstGeom>
        </p:spPr>
        <p:txBody>
          <a:bodyPr lIns="0" tIns="0" rIns="0" bIns="0"/>
          <a:lstStyle>
            <a:lvl1pPr>
              <a:defRPr sz="1866">
                <a:solidFill>
                  <a:schemeClr val="tx1"/>
                </a:solidFill>
              </a:defRPr>
            </a:lvl1pPr>
          </a:lstStyle>
          <a:p>
            <a:fld id="{AB946FCE-CD33-40F3-99C8-62083596779E}" type="datetime4">
              <a:rPr lang="en-GB" smtClean="0"/>
              <a:pPr/>
              <a:t>14 September 2022</a:t>
            </a:fld>
            <a:endParaRPr lang="en-GB" dirty="0"/>
          </a:p>
        </p:txBody>
      </p:sp>
      <p:pic>
        <p:nvPicPr>
          <p:cNvPr id="7" name="Picture 6">
            <a:extLst>
              <a:ext uri="{FF2B5EF4-FFF2-40B4-BE49-F238E27FC236}">
                <a16:creationId xmlns:a16="http://schemas.microsoft.com/office/drawing/2014/main" id="{A721C32D-85C3-4AF9-B8D5-F12789CCC84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66000" y="392400"/>
            <a:ext cx="3466800" cy="902130"/>
          </a:xfrm>
          <a:prstGeom prst="rect">
            <a:avLst/>
          </a:prstGeom>
        </p:spPr>
      </p:pic>
      <p:sp>
        <p:nvSpPr>
          <p:cNvPr id="8" name="Title 1">
            <a:extLst>
              <a:ext uri="{FF2B5EF4-FFF2-40B4-BE49-F238E27FC236}">
                <a16:creationId xmlns:a16="http://schemas.microsoft.com/office/drawing/2014/main" id="{FAF8543E-4FAD-D548-8E51-40EAA5D5A628}"/>
              </a:ext>
            </a:extLst>
          </p:cNvPr>
          <p:cNvSpPr>
            <a:spLocks noGrp="1"/>
          </p:cNvSpPr>
          <p:nvPr>
            <p:ph type="title"/>
          </p:nvPr>
        </p:nvSpPr>
        <p:spPr>
          <a:xfrm>
            <a:off x="514800" y="2602800"/>
            <a:ext cx="11228400" cy="1519200"/>
          </a:xfrm>
          <a:prstGeom prst="rect">
            <a:avLst/>
          </a:prstGeom>
        </p:spPr>
        <p:txBody>
          <a:bodyPr anchor="ctr" anchorCtr="0"/>
          <a:lstStyle>
            <a:lvl1pPr algn="ctr">
              <a:lnSpc>
                <a:spcPct val="100000"/>
              </a:lnSpc>
              <a:defRPr sz="10400">
                <a:solidFill>
                  <a:schemeClr val="tx1"/>
                </a:solidFill>
              </a:defRPr>
            </a:lvl1pPr>
          </a:lstStyle>
          <a:p>
            <a:r>
              <a:rPr lang="en-US"/>
              <a:t>Click to edit Master title style</a:t>
            </a:r>
            <a:endParaRPr lang="en-GB" dirty="0"/>
          </a:p>
        </p:txBody>
      </p:sp>
    </p:spTree>
  </p:cSld>
  <p:clrMapOvr>
    <a:overrideClrMapping bg1="lt1" tx1="dk1" bg2="lt2" tx2="dk2" accent1="accent1" accent2="accent2" accent3="accent3" accent4="accent4" accent5="accent5" accent6="accent6" hlink="hlink" folHlink="folHlink"/>
  </p:clrMapOvr>
  <p:hf sldNum="0"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1 column - blue backgroun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083DFD6-03BF-4A1B-9EE1-68F952476A90}"/>
              </a:ext>
            </a:extLst>
          </p:cNvPr>
          <p:cNvSpPr/>
          <p:nvPr userDrawn="1"/>
        </p:nvSpPr>
        <p:spPr>
          <a:xfrm>
            <a:off x="-523" y="7427"/>
            <a:ext cx="12192001" cy="636168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8" name="Rectangle 7">
            <a:extLst>
              <a:ext uri="{FF2B5EF4-FFF2-40B4-BE49-F238E27FC236}">
                <a16:creationId xmlns:a16="http://schemas.microsoft.com/office/drawing/2014/main" id="{C9371DAE-A209-4F99-8998-011EBCC6FC9F}"/>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9" name="Picture 8">
            <a:extLst>
              <a:ext uri="{FF2B5EF4-FFF2-40B4-BE49-F238E27FC236}">
                <a16:creationId xmlns:a16="http://schemas.microsoft.com/office/drawing/2014/main" id="{D3559C2F-91B3-4E84-B4E9-A061D33D4EE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2" y="6343934"/>
            <a:ext cx="12192000" cy="524099"/>
          </a:xfrm>
          <a:prstGeom prst="rect">
            <a:avLst/>
          </a:prstGeom>
        </p:spPr>
      </p:pic>
      <p:sp>
        <p:nvSpPr>
          <p:cNvPr id="11" name="Slide Number Placeholder 5">
            <a:extLst>
              <a:ext uri="{FF2B5EF4-FFF2-40B4-BE49-F238E27FC236}">
                <a16:creationId xmlns:a16="http://schemas.microsoft.com/office/drawing/2014/main" id="{8F84C52A-A232-44B0-91E1-6C35437E881A}"/>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dirty="0"/>
          </a:p>
        </p:txBody>
      </p:sp>
      <p:sp>
        <p:nvSpPr>
          <p:cNvPr id="2" name="Title 1">
            <a:extLst>
              <a:ext uri="{FF2B5EF4-FFF2-40B4-BE49-F238E27FC236}">
                <a16:creationId xmlns:a16="http://schemas.microsoft.com/office/drawing/2014/main" id="{001849FF-D1BD-4B43-80E5-706DB49E99E8}"/>
              </a:ext>
            </a:extLst>
          </p:cNvPr>
          <p:cNvSpPr>
            <a:spLocks noGrp="1"/>
          </p:cNvSpPr>
          <p:nvPr>
            <p:ph type="title"/>
          </p:nvPr>
        </p:nvSpPr>
        <p:spPr>
          <a:xfrm>
            <a:off x="522000" y="842400"/>
            <a:ext cx="5479200" cy="720000"/>
          </a:xfrm>
          <a:prstGeom prst="rect">
            <a:avLst/>
          </a:prstGeom>
        </p:spPr>
        <p:txBody>
          <a:bodyPr vert="horz" lIns="0" tIns="0" rIns="0" bIns="0" rtlCol="0" anchor="t" anchorCtr="0">
            <a:normAutofit/>
          </a:bodyPr>
          <a:lstStyle>
            <a:lvl1pPr>
              <a:defRPr lang="en-GB">
                <a:solidFill>
                  <a:schemeClr val="tx2"/>
                </a:solidFill>
              </a:defRPr>
            </a:lvl1pPr>
          </a:lstStyle>
          <a:p>
            <a:pPr lvl="0">
              <a:lnSpc>
                <a:spcPts val="3250"/>
              </a:lnSpc>
            </a:pPr>
            <a:r>
              <a:rPr lang="en-US"/>
              <a:t>Click to edit Master title style</a:t>
            </a:r>
            <a:endParaRPr lang="en-GB" dirty="0"/>
          </a:p>
        </p:txBody>
      </p:sp>
      <p:pic>
        <p:nvPicPr>
          <p:cNvPr id="14" name="Picture 13">
            <a:extLst>
              <a:ext uri="{FF2B5EF4-FFF2-40B4-BE49-F238E27FC236}">
                <a16:creationId xmlns:a16="http://schemas.microsoft.com/office/drawing/2014/main" id="{1AA6D8F6-1179-4A3E-B426-3B2F125F16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7200" y="6423209"/>
            <a:ext cx="1472965" cy="383295"/>
          </a:xfrm>
          <a:prstGeom prst="rect">
            <a:avLst/>
          </a:prstGeom>
        </p:spPr>
      </p:pic>
      <p:sp>
        <p:nvSpPr>
          <p:cNvPr id="17" name="Content Placeholder 2">
            <a:extLst>
              <a:ext uri="{FF2B5EF4-FFF2-40B4-BE49-F238E27FC236}">
                <a16:creationId xmlns:a16="http://schemas.microsoft.com/office/drawing/2014/main" id="{6F85DCEE-F5DF-40E7-8009-7017483BB2D3}"/>
              </a:ext>
            </a:extLst>
          </p:cNvPr>
          <p:cNvSpPr>
            <a:spLocks noGrp="1"/>
          </p:cNvSpPr>
          <p:nvPr>
            <p:ph sz="half" idx="1" hasCustomPrompt="1"/>
          </p:nvPr>
        </p:nvSpPr>
        <p:spPr>
          <a:xfrm>
            <a:off x="522000" y="1566000"/>
            <a:ext cx="10652400" cy="4289041"/>
          </a:xfrm>
        </p:spPr>
        <p:txBody>
          <a:bodyPr vert="horz" lIns="0" tIns="331200" rIns="0" bIns="0" rtlCol="0">
            <a:normAutofit/>
          </a:bodyPr>
          <a:lstStyle>
            <a:lvl1pPr>
              <a:lnSpc>
                <a:spcPct val="100000"/>
              </a:lnSpc>
              <a:buClr>
                <a:schemeClr val="tx2"/>
              </a:buClr>
              <a:defRPr lang="en-US" dirty="0">
                <a:solidFill>
                  <a:schemeClr val="tx2"/>
                </a:solidFill>
                <a:latin typeface="+mn-lt"/>
              </a:defRPr>
            </a:lvl1pPr>
            <a:lvl2pPr marL="432000" indent="-288000">
              <a:lnSpc>
                <a:spcPct val="100000"/>
              </a:lnSpc>
              <a:buClr>
                <a:schemeClr val="tx2"/>
              </a:buClr>
              <a:buSzPct val="90000"/>
              <a:buFont typeface="Wingdings" panose="05000000000000000000" pitchFamily="2" charset="2"/>
              <a:buChar char="n"/>
              <a:defRPr lang="en-US" dirty="0">
                <a:solidFill>
                  <a:schemeClr val="tx2"/>
                </a:solidFill>
              </a:defRPr>
            </a:lvl2pPr>
            <a:lvl3pPr marL="576000" indent="-216000">
              <a:lnSpc>
                <a:spcPct val="100000"/>
              </a:lnSpc>
              <a:buClr>
                <a:schemeClr val="tx2"/>
              </a:buClr>
              <a:buFont typeface="Wingdings" panose="05000000000000000000" pitchFamily="2" charset="2"/>
              <a:buChar char="§"/>
              <a:defRPr lang="en-US" dirty="0">
                <a:solidFill>
                  <a:schemeClr val="tx2"/>
                </a:solidFill>
              </a:defRPr>
            </a:lvl3pPr>
            <a:lvl4pPr>
              <a:defRPr lang="en-GB" dirty="0"/>
            </a:lvl4pPr>
            <a:lvl5pPr marL="216000" marR="0" indent="-216000" algn="l" defTabSz="914400" rtl="0" eaLnBrk="1" fontAlgn="auto" latinLnBrk="0" hangingPunct="1">
              <a:lnSpc>
                <a:spcPts val="1900"/>
              </a:lnSpc>
              <a:spcBef>
                <a:spcPts val="0"/>
              </a:spcBef>
              <a:spcAft>
                <a:spcPts val="371"/>
              </a:spcAft>
              <a:buClr>
                <a:schemeClr val="accent3"/>
              </a:buClr>
              <a:buSzPct val="90000"/>
              <a:buFont typeface="Wingdings" panose="05000000000000000000" pitchFamily="2" charset="2"/>
              <a:buChar char="n"/>
              <a:tabLst/>
              <a:defRPr/>
            </a:lvl5pPr>
            <a:lvl6pPr>
              <a:buClr>
                <a:schemeClr val="accent3"/>
              </a:buClr>
              <a:defRPr/>
            </a:lvl6pPr>
          </a:lstStyle>
          <a:p>
            <a:pPr lvl="0"/>
            <a:r>
              <a:rPr lang="en-US" dirty="0"/>
              <a:t>Edit Master text styles</a:t>
            </a:r>
          </a:p>
          <a:p>
            <a:pPr lvl="1"/>
            <a:r>
              <a:rPr lang="en-US" dirty="0"/>
              <a:t>Second level</a:t>
            </a:r>
          </a:p>
          <a:p>
            <a:pPr lvl="2"/>
            <a:r>
              <a:rPr lang="en-US" dirty="0"/>
              <a:t>Third level</a:t>
            </a:r>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74400" y="80398"/>
            <a:ext cx="762002" cy="762002"/>
          </a:xfrm>
          <a:prstGeom prst="rect">
            <a:avLst/>
          </a:prstGeom>
        </p:spPr>
      </p:pic>
    </p:spTree>
    <p:extLst>
      <p:ext uri="{BB962C8B-B14F-4D97-AF65-F5344CB8AC3E}">
        <p14:creationId xmlns:p14="http://schemas.microsoft.com/office/powerpoint/2010/main" val="28842674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ages gree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83DFD6-03BF-4A1B-9EE1-68F952476A90}"/>
              </a:ext>
            </a:extLst>
          </p:cNvPr>
          <p:cNvSpPr/>
          <p:nvPr userDrawn="1"/>
        </p:nvSpPr>
        <p:spPr>
          <a:xfrm>
            <a:off x="-1" y="0"/>
            <a:ext cx="6113159" cy="31742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5" name="Picture Placeholder 4">
            <a:extLst>
              <a:ext uri="{FF2B5EF4-FFF2-40B4-BE49-F238E27FC236}">
                <a16:creationId xmlns:a16="http://schemas.microsoft.com/office/drawing/2014/main" id="{F51F282F-BF46-4824-AF77-2DA818A3EE01}"/>
              </a:ext>
            </a:extLst>
          </p:cNvPr>
          <p:cNvSpPr>
            <a:spLocks noGrp="1"/>
          </p:cNvSpPr>
          <p:nvPr>
            <p:ph type="pic" sz="quarter" idx="15"/>
          </p:nvPr>
        </p:nvSpPr>
        <p:spPr>
          <a:xfrm>
            <a:off x="6094800" y="-1"/>
            <a:ext cx="3142800" cy="3177526"/>
          </a:xfrm>
        </p:spPr>
        <p:txBody>
          <a:bodyPr>
            <a:normAutofit/>
          </a:bodyPr>
          <a:lstStyle/>
          <a:p>
            <a:r>
              <a:rPr lang="en-US"/>
              <a:t>Click icon to add picture</a:t>
            </a:r>
            <a:endParaRPr lang="en-GB"/>
          </a:p>
        </p:txBody>
      </p:sp>
      <p:sp>
        <p:nvSpPr>
          <p:cNvPr id="8" name="Picture Placeholder 7">
            <a:extLst>
              <a:ext uri="{FF2B5EF4-FFF2-40B4-BE49-F238E27FC236}">
                <a16:creationId xmlns:a16="http://schemas.microsoft.com/office/drawing/2014/main" id="{1FA82BD8-3700-4EE3-A0F3-2EC9C35B7F9F}"/>
              </a:ext>
            </a:extLst>
          </p:cNvPr>
          <p:cNvSpPr>
            <a:spLocks noGrp="1"/>
          </p:cNvSpPr>
          <p:nvPr>
            <p:ph type="pic" sz="quarter" idx="16"/>
          </p:nvPr>
        </p:nvSpPr>
        <p:spPr>
          <a:xfrm>
            <a:off x="9240261" y="0"/>
            <a:ext cx="2952000" cy="3177526"/>
          </a:xfrm>
        </p:spPr>
        <p:txBody>
          <a:bodyPr>
            <a:normAutofit/>
          </a:bodyPr>
          <a:lstStyle/>
          <a:p>
            <a:r>
              <a:rPr lang="en-US"/>
              <a:t>Click icon to add picture</a:t>
            </a:r>
            <a:endParaRPr lang="en-GB"/>
          </a:p>
        </p:txBody>
      </p:sp>
      <p:sp>
        <p:nvSpPr>
          <p:cNvPr id="16" name="Rectangle 15">
            <a:extLst>
              <a:ext uri="{FF2B5EF4-FFF2-40B4-BE49-F238E27FC236}">
                <a16:creationId xmlns:a16="http://schemas.microsoft.com/office/drawing/2014/main" id="{3114E5A0-BCBF-4DF5-9191-72BA9CCF5327}"/>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17" name="Picture 16">
            <a:extLst>
              <a:ext uri="{FF2B5EF4-FFF2-40B4-BE49-F238E27FC236}">
                <a16:creationId xmlns:a16="http://schemas.microsoft.com/office/drawing/2014/main" id="{548F6C81-F5AF-43B9-8EDB-170CDBC83B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2" y="6346825"/>
            <a:ext cx="12192000" cy="521208"/>
          </a:xfrm>
          <a:prstGeom prst="rect">
            <a:avLst/>
          </a:prstGeom>
        </p:spPr>
      </p:pic>
      <p:sp>
        <p:nvSpPr>
          <p:cNvPr id="19" name="Slide Number Placeholder 5">
            <a:extLst>
              <a:ext uri="{FF2B5EF4-FFF2-40B4-BE49-F238E27FC236}">
                <a16:creationId xmlns:a16="http://schemas.microsoft.com/office/drawing/2014/main" id="{3BB36BA7-6F24-4D5E-AB20-D823BD4360B3}"/>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sp>
        <p:nvSpPr>
          <p:cNvPr id="2" name="Title 1">
            <a:extLst>
              <a:ext uri="{FF2B5EF4-FFF2-40B4-BE49-F238E27FC236}">
                <a16:creationId xmlns:a16="http://schemas.microsoft.com/office/drawing/2014/main" id="{A509B20D-170C-456D-B9A9-8E443DA5A983}"/>
              </a:ext>
            </a:extLst>
          </p:cNvPr>
          <p:cNvSpPr>
            <a:spLocks noGrp="1"/>
          </p:cNvSpPr>
          <p:nvPr>
            <p:ph type="title"/>
          </p:nvPr>
        </p:nvSpPr>
        <p:spPr>
          <a:xfrm>
            <a:off x="522000" y="842400"/>
            <a:ext cx="5479200" cy="720000"/>
          </a:xfrm>
          <a:prstGeom prst="rect">
            <a:avLst/>
          </a:prstGeom>
        </p:spPr>
        <p:txBody>
          <a:bodyPr anchor="t" anchorCtr="0">
            <a:normAutofit/>
          </a:bodyPr>
          <a:lstStyle>
            <a:lvl1pPr>
              <a:lnSpc>
                <a:spcPts val="3250"/>
              </a:lnSpc>
              <a:defRPr>
                <a:solidFill>
                  <a:schemeClr val="bg1"/>
                </a:solidFill>
              </a:defRPr>
            </a:lvl1pPr>
          </a:lstStyle>
          <a:p>
            <a:r>
              <a:rPr lang="en-US"/>
              <a:t>Click to edit Master title style</a:t>
            </a:r>
            <a:endParaRPr lang="en-GB" dirty="0"/>
          </a:p>
        </p:txBody>
      </p:sp>
      <p:sp>
        <p:nvSpPr>
          <p:cNvPr id="13" name="Picture Placeholder 7">
            <a:extLst>
              <a:ext uri="{FF2B5EF4-FFF2-40B4-BE49-F238E27FC236}">
                <a16:creationId xmlns:a16="http://schemas.microsoft.com/office/drawing/2014/main" id="{93426C20-7C99-47FF-9AFC-385679A5CCE2}"/>
              </a:ext>
            </a:extLst>
          </p:cNvPr>
          <p:cNvSpPr>
            <a:spLocks noGrp="1"/>
          </p:cNvSpPr>
          <p:nvPr>
            <p:ph type="pic" sz="quarter" idx="17"/>
          </p:nvPr>
        </p:nvSpPr>
        <p:spPr>
          <a:xfrm>
            <a:off x="6092140" y="3174276"/>
            <a:ext cx="6115820" cy="3193200"/>
          </a:xfrm>
        </p:spPr>
        <p:txBody>
          <a:bodyPr>
            <a:normAutofit/>
          </a:bodyPr>
          <a:lstStyle/>
          <a:p>
            <a:r>
              <a:rPr lang="en-US"/>
              <a:t>Click icon to add picture</a:t>
            </a:r>
            <a:endParaRPr lang="en-GB"/>
          </a:p>
        </p:txBody>
      </p:sp>
      <p:sp>
        <p:nvSpPr>
          <p:cNvPr id="14" name="Picture Placeholder 7">
            <a:extLst>
              <a:ext uri="{FF2B5EF4-FFF2-40B4-BE49-F238E27FC236}">
                <a16:creationId xmlns:a16="http://schemas.microsoft.com/office/drawing/2014/main" id="{D266945C-653E-4CFD-BD96-5158B695BBF4}"/>
              </a:ext>
            </a:extLst>
          </p:cNvPr>
          <p:cNvSpPr>
            <a:spLocks noGrp="1"/>
          </p:cNvSpPr>
          <p:nvPr>
            <p:ph type="pic" sz="quarter" idx="18"/>
          </p:nvPr>
        </p:nvSpPr>
        <p:spPr>
          <a:xfrm>
            <a:off x="-18617" y="3174276"/>
            <a:ext cx="6110756" cy="3193200"/>
          </a:xfrm>
        </p:spPr>
        <p:txBody>
          <a:bodyPr>
            <a:normAutofit/>
          </a:bodyPr>
          <a:lstStyle/>
          <a:p>
            <a:r>
              <a:rPr lang="en-US"/>
              <a:t>Click icon to add picture</a:t>
            </a:r>
            <a:endParaRPr lang="en-GB" dirty="0"/>
          </a:p>
        </p:txBody>
      </p:sp>
      <p:pic>
        <p:nvPicPr>
          <p:cNvPr id="20" name="Picture 19">
            <a:extLst>
              <a:ext uri="{FF2B5EF4-FFF2-40B4-BE49-F238E27FC236}">
                <a16:creationId xmlns:a16="http://schemas.microsoft.com/office/drawing/2014/main" id="{429FE4FA-2EF9-4241-971E-B7E1BD3C924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7200" y="6423209"/>
            <a:ext cx="1472965" cy="383295"/>
          </a:xfrm>
          <a:prstGeom prst="rect">
            <a:avLst/>
          </a:prstGeom>
        </p:spPr>
      </p:pic>
      <p:sp>
        <p:nvSpPr>
          <p:cNvPr id="18" name="Text Placeholder 14">
            <a:extLst>
              <a:ext uri="{FF2B5EF4-FFF2-40B4-BE49-F238E27FC236}">
                <a16:creationId xmlns:a16="http://schemas.microsoft.com/office/drawing/2014/main" id="{F810EB91-327E-4BC3-93A7-D326DD9D2310}"/>
              </a:ext>
            </a:extLst>
          </p:cNvPr>
          <p:cNvSpPr>
            <a:spLocks noGrp="1"/>
          </p:cNvSpPr>
          <p:nvPr>
            <p:ph type="body" sz="quarter" idx="14"/>
          </p:nvPr>
        </p:nvSpPr>
        <p:spPr>
          <a:xfrm>
            <a:off x="522287" y="1566000"/>
            <a:ext cx="4050000" cy="1602000"/>
          </a:xfrm>
        </p:spPr>
        <p:txBody>
          <a:bodyPr vert="horz" lIns="0" tIns="331200" rIns="0" bIns="0" rtlCol="0">
            <a:normAutofit/>
          </a:bodyPr>
          <a:lstStyle>
            <a:lvl1pPr>
              <a:lnSpc>
                <a:spcPct val="100000"/>
              </a:lnSpc>
              <a:defRPr lang="en-US" dirty="0" smtClean="0">
                <a:solidFill>
                  <a:schemeClr val="bg2"/>
                </a:solidFill>
              </a:defRPr>
            </a:lvl1pPr>
            <a:lvl2pPr marL="432000" indent="-288000">
              <a:lnSpc>
                <a:spcPct val="100000"/>
              </a:lnSpc>
              <a:buClr>
                <a:schemeClr val="bg1"/>
              </a:buClr>
              <a:buSzPct val="90000"/>
              <a:buFont typeface="Wingdings" panose="05000000000000000000" pitchFamily="2" charset="2"/>
              <a:buChar char="n"/>
              <a:defRPr lang="en-US" dirty="0" smtClean="0">
                <a:solidFill>
                  <a:schemeClr val="bg2"/>
                </a:solidFill>
              </a:defRPr>
            </a:lvl2pPr>
            <a:lvl3pPr marL="702900" indent="-342900">
              <a:lnSpc>
                <a:spcPct val="100000"/>
              </a:lnSpc>
              <a:buFont typeface="Wingdings" panose="05000000000000000000" pitchFamily="2" charset="2"/>
              <a:buChar char="§"/>
              <a:defRPr>
                <a:solidFill>
                  <a:schemeClr val="bg2"/>
                </a:solidFill>
              </a:defRPr>
            </a:lvl3pPr>
            <a:lvl4pPr>
              <a:defRPr>
                <a:solidFill>
                  <a:schemeClr val="bg2"/>
                </a:solidFill>
              </a:defRPr>
            </a:lvl4pPr>
            <a:lvl5pPr>
              <a:defRPr>
                <a:solidFill>
                  <a:schemeClr val="bg2"/>
                </a:solidFill>
              </a:defRPr>
            </a:lvl5pPr>
            <a:lvl6pPr>
              <a:defRPr>
                <a:solidFill>
                  <a:schemeClr val="bg2"/>
                </a:solidFill>
              </a:defRPr>
            </a:lvl6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166863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ages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83DFD6-03BF-4A1B-9EE1-68F952476A90}"/>
              </a:ext>
            </a:extLst>
          </p:cNvPr>
          <p:cNvSpPr/>
          <p:nvPr userDrawn="1"/>
        </p:nvSpPr>
        <p:spPr>
          <a:xfrm>
            <a:off x="-1" y="0"/>
            <a:ext cx="6113159" cy="3174276"/>
          </a:xfrm>
          <a:prstGeom prst="rect">
            <a:avLst/>
          </a:prstGeom>
          <a:solidFill>
            <a:srgbClr val="1E3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5" name="Picture Placeholder 4">
            <a:extLst>
              <a:ext uri="{FF2B5EF4-FFF2-40B4-BE49-F238E27FC236}">
                <a16:creationId xmlns:a16="http://schemas.microsoft.com/office/drawing/2014/main" id="{F51F282F-BF46-4824-AF77-2DA818A3EE01}"/>
              </a:ext>
            </a:extLst>
          </p:cNvPr>
          <p:cNvSpPr>
            <a:spLocks noGrp="1"/>
          </p:cNvSpPr>
          <p:nvPr>
            <p:ph type="pic" sz="quarter" idx="15"/>
          </p:nvPr>
        </p:nvSpPr>
        <p:spPr>
          <a:xfrm>
            <a:off x="6094800" y="-1"/>
            <a:ext cx="3142800" cy="3177526"/>
          </a:xfrm>
        </p:spPr>
        <p:txBody>
          <a:bodyPr>
            <a:normAutofit/>
          </a:bodyPr>
          <a:lstStyle/>
          <a:p>
            <a:r>
              <a:rPr lang="en-US"/>
              <a:t>Click icon to add picture</a:t>
            </a:r>
            <a:endParaRPr lang="en-GB"/>
          </a:p>
        </p:txBody>
      </p:sp>
      <p:sp>
        <p:nvSpPr>
          <p:cNvPr id="8" name="Picture Placeholder 7">
            <a:extLst>
              <a:ext uri="{FF2B5EF4-FFF2-40B4-BE49-F238E27FC236}">
                <a16:creationId xmlns:a16="http://schemas.microsoft.com/office/drawing/2014/main" id="{1FA82BD8-3700-4EE3-A0F3-2EC9C35B7F9F}"/>
              </a:ext>
            </a:extLst>
          </p:cNvPr>
          <p:cNvSpPr>
            <a:spLocks noGrp="1"/>
          </p:cNvSpPr>
          <p:nvPr>
            <p:ph type="pic" sz="quarter" idx="16"/>
          </p:nvPr>
        </p:nvSpPr>
        <p:spPr>
          <a:xfrm>
            <a:off x="9240261" y="0"/>
            <a:ext cx="2952000" cy="3177526"/>
          </a:xfrm>
        </p:spPr>
        <p:txBody>
          <a:bodyPr>
            <a:normAutofit/>
          </a:bodyPr>
          <a:lstStyle/>
          <a:p>
            <a:r>
              <a:rPr lang="en-US"/>
              <a:t>Click icon to add picture</a:t>
            </a:r>
            <a:endParaRPr lang="en-GB"/>
          </a:p>
        </p:txBody>
      </p:sp>
      <p:sp>
        <p:nvSpPr>
          <p:cNvPr id="16" name="Rectangle 15">
            <a:extLst>
              <a:ext uri="{FF2B5EF4-FFF2-40B4-BE49-F238E27FC236}">
                <a16:creationId xmlns:a16="http://schemas.microsoft.com/office/drawing/2014/main" id="{3114E5A0-BCBF-4DF5-9191-72BA9CCF5327}"/>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17" name="Picture 16">
            <a:extLst>
              <a:ext uri="{FF2B5EF4-FFF2-40B4-BE49-F238E27FC236}">
                <a16:creationId xmlns:a16="http://schemas.microsoft.com/office/drawing/2014/main" id="{548F6C81-F5AF-43B9-8EDB-170CDBC83B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2" y="6346825"/>
            <a:ext cx="12192000" cy="521208"/>
          </a:xfrm>
          <a:prstGeom prst="rect">
            <a:avLst/>
          </a:prstGeom>
        </p:spPr>
      </p:pic>
      <p:sp>
        <p:nvSpPr>
          <p:cNvPr id="19" name="Slide Number Placeholder 5">
            <a:extLst>
              <a:ext uri="{FF2B5EF4-FFF2-40B4-BE49-F238E27FC236}">
                <a16:creationId xmlns:a16="http://schemas.microsoft.com/office/drawing/2014/main" id="{3BB36BA7-6F24-4D5E-AB20-D823BD4360B3}"/>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sp>
        <p:nvSpPr>
          <p:cNvPr id="2" name="Title 1">
            <a:extLst>
              <a:ext uri="{FF2B5EF4-FFF2-40B4-BE49-F238E27FC236}">
                <a16:creationId xmlns:a16="http://schemas.microsoft.com/office/drawing/2014/main" id="{A509B20D-170C-456D-B9A9-8E443DA5A983}"/>
              </a:ext>
            </a:extLst>
          </p:cNvPr>
          <p:cNvSpPr>
            <a:spLocks noGrp="1"/>
          </p:cNvSpPr>
          <p:nvPr>
            <p:ph type="title"/>
          </p:nvPr>
        </p:nvSpPr>
        <p:spPr>
          <a:xfrm>
            <a:off x="522000" y="842400"/>
            <a:ext cx="5479200" cy="720000"/>
          </a:xfrm>
          <a:prstGeom prst="rect">
            <a:avLst/>
          </a:prstGeom>
        </p:spPr>
        <p:txBody>
          <a:bodyPr anchor="t" anchorCtr="0">
            <a:normAutofit/>
          </a:bodyPr>
          <a:lstStyle>
            <a:lvl1pPr>
              <a:lnSpc>
                <a:spcPts val="3250"/>
              </a:lnSpc>
              <a:defRPr>
                <a:solidFill>
                  <a:schemeClr val="bg1"/>
                </a:solidFill>
              </a:defRPr>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F810EB91-327E-4BC3-93A7-D326DD9D2310}"/>
              </a:ext>
            </a:extLst>
          </p:cNvPr>
          <p:cNvSpPr>
            <a:spLocks noGrp="1"/>
          </p:cNvSpPr>
          <p:nvPr>
            <p:ph type="body" sz="quarter" idx="14"/>
          </p:nvPr>
        </p:nvSpPr>
        <p:spPr>
          <a:xfrm>
            <a:off x="522287" y="1566000"/>
            <a:ext cx="4050000" cy="1602000"/>
          </a:xfrm>
        </p:spPr>
        <p:txBody>
          <a:bodyPr vert="horz" lIns="0" tIns="331200" rIns="0" bIns="0" rtlCol="0">
            <a:normAutofit/>
          </a:bodyPr>
          <a:lstStyle>
            <a:lvl1pPr>
              <a:lnSpc>
                <a:spcPct val="100000"/>
              </a:lnSpc>
              <a:defRPr lang="en-US" dirty="0" smtClean="0">
                <a:solidFill>
                  <a:schemeClr val="bg2"/>
                </a:solidFill>
              </a:defRPr>
            </a:lvl1pPr>
            <a:lvl2pPr marL="432000" indent="-288000">
              <a:lnSpc>
                <a:spcPct val="100000"/>
              </a:lnSpc>
              <a:buClr>
                <a:schemeClr val="bg1"/>
              </a:buClr>
              <a:buSzPct val="90000"/>
              <a:buFont typeface="Wingdings" panose="05000000000000000000" pitchFamily="2" charset="2"/>
              <a:buChar char="n"/>
              <a:defRPr lang="en-US" dirty="0" smtClean="0">
                <a:solidFill>
                  <a:schemeClr val="bg2"/>
                </a:solidFill>
              </a:defRPr>
            </a:lvl2pPr>
            <a:lvl3pPr marL="702900" indent="-342900">
              <a:lnSpc>
                <a:spcPct val="100000"/>
              </a:lnSpc>
              <a:buFont typeface="Wingdings" panose="05000000000000000000" pitchFamily="2" charset="2"/>
              <a:buChar char="§"/>
              <a:defRPr>
                <a:solidFill>
                  <a:schemeClr val="bg2"/>
                </a:solidFill>
              </a:defRPr>
            </a:lvl3pPr>
            <a:lvl4pPr>
              <a:defRPr>
                <a:solidFill>
                  <a:schemeClr val="bg2"/>
                </a:solidFill>
              </a:defRPr>
            </a:lvl4pPr>
            <a:lvl5pPr>
              <a:defRPr>
                <a:solidFill>
                  <a:schemeClr val="bg2"/>
                </a:solidFill>
              </a:defRPr>
            </a:lvl5pPr>
            <a:lvl6pPr>
              <a:defRPr>
                <a:solidFill>
                  <a:schemeClr val="bg2"/>
                </a:solidFill>
              </a:defRPr>
            </a:lvl6pPr>
          </a:lstStyle>
          <a:p>
            <a:pPr lvl="0"/>
            <a:r>
              <a:rPr lang="en-US"/>
              <a:t>Edit Master text styles</a:t>
            </a:r>
          </a:p>
          <a:p>
            <a:pPr lvl="1"/>
            <a:r>
              <a:rPr lang="en-US"/>
              <a:t>Second level</a:t>
            </a:r>
          </a:p>
          <a:p>
            <a:pPr lvl="2"/>
            <a:r>
              <a:rPr lang="en-US"/>
              <a:t>Third level</a:t>
            </a:r>
          </a:p>
        </p:txBody>
      </p:sp>
      <p:sp>
        <p:nvSpPr>
          <p:cNvPr id="13" name="Picture Placeholder 7">
            <a:extLst>
              <a:ext uri="{FF2B5EF4-FFF2-40B4-BE49-F238E27FC236}">
                <a16:creationId xmlns:a16="http://schemas.microsoft.com/office/drawing/2014/main" id="{93426C20-7C99-47FF-9AFC-385679A5CCE2}"/>
              </a:ext>
            </a:extLst>
          </p:cNvPr>
          <p:cNvSpPr>
            <a:spLocks noGrp="1"/>
          </p:cNvSpPr>
          <p:nvPr>
            <p:ph type="pic" sz="quarter" idx="17"/>
          </p:nvPr>
        </p:nvSpPr>
        <p:spPr>
          <a:xfrm>
            <a:off x="6092140" y="3174276"/>
            <a:ext cx="6115820" cy="3193200"/>
          </a:xfrm>
        </p:spPr>
        <p:txBody>
          <a:bodyPr>
            <a:normAutofit/>
          </a:bodyPr>
          <a:lstStyle/>
          <a:p>
            <a:r>
              <a:rPr lang="en-US"/>
              <a:t>Click icon to add picture</a:t>
            </a:r>
            <a:endParaRPr lang="en-GB"/>
          </a:p>
        </p:txBody>
      </p:sp>
      <p:sp>
        <p:nvSpPr>
          <p:cNvPr id="14" name="Picture Placeholder 7">
            <a:extLst>
              <a:ext uri="{FF2B5EF4-FFF2-40B4-BE49-F238E27FC236}">
                <a16:creationId xmlns:a16="http://schemas.microsoft.com/office/drawing/2014/main" id="{D266945C-653E-4CFD-BD96-5158B695BBF4}"/>
              </a:ext>
            </a:extLst>
          </p:cNvPr>
          <p:cNvSpPr>
            <a:spLocks noGrp="1"/>
          </p:cNvSpPr>
          <p:nvPr>
            <p:ph type="pic" sz="quarter" idx="18"/>
          </p:nvPr>
        </p:nvSpPr>
        <p:spPr>
          <a:xfrm>
            <a:off x="-18617" y="3174276"/>
            <a:ext cx="6110756" cy="3193200"/>
          </a:xfrm>
        </p:spPr>
        <p:txBody>
          <a:bodyPr>
            <a:normAutofit/>
          </a:bodyPr>
          <a:lstStyle/>
          <a:p>
            <a:r>
              <a:rPr lang="en-US"/>
              <a:t>Click icon to add picture</a:t>
            </a:r>
            <a:endParaRPr lang="en-GB" dirty="0"/>
          </a:p>
        </p:txBody>
      </p:sp>
      <p:pic>
        <p:nvPicPr>
          <p:cNvPr id="20" name="Picture 19">
            <a:extLst>
              <a:ext uri="{FF2B5EF4-FFF2-40B4-BE49-F238E27FC236}">
                <a16:creationId xmlns:a16="http://schemas.microsoft.com/office/drawing/2014/main" id="{429FE4FA-2EF9-4241-971E-B7E1BD3C924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7200" y="6423209"/>
            <a:ext cx="1472965" cy="383295"/>
          </a:xfrm>
          <a:prstGeom prst="rect">
            <a:avLst/>
          </a:prstGeom>
        </p:spPr>
      </p:pic>
    </p:spTree>
    <p:extLst>
      <p:ext uri="{BB962C8B-B14F-4D97-AF65-F5344CB8AC3E}">
        <p14:creationId xmlns:p14="http://schemas.microsoft.com/office/powerpoint/2010/main" val="29801214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Images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83DFD6-03BF-4A1B-9EE1-68F952476A90}"/>
              </a:ext>
            </a:extLst>
          </p:cNvPr>
          <p:cNvSpPr/>
          <p:nvPr userDrawn="1"/>
        </p:nvSpPr>
        <p:spPr>
          <a:xfrm>
            <a:off x="-1" y="0"/>
            <a:ext cx="6113159" cy="317427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5" name="Picture Placeholder 4">
            <a:extLst>
              <a:ext uri="{FF2B5EF4-FFF2-40B4-BE49-F238E27FC236}">
                <a16:creationId xmlns:a16="http://schemas.microsoft.com/office/drawing/2014/main" id="{F51F282F-BF46-4824-AF77-2DA818A3EE01}"/>
              </a:ext>
            </a:extLst>
          </p:cNvPr>
          <p:cNvSpPr>
            <a:spLocks noGrp="1"/>
          </p:cNvSpPr>
          <p:nvPr>
            <p:ph type="pic" sz="quarter" idx="15"/>
          </p:nvPr>
        </p:nvSpPr>
        <p:spPr>
          <a:xfrm>
            <a:off x="6094800" y="-1"/>
            <a:ext cx="3142800" cy="3177526"/>
          </a:xfrm>
        </p:spPr>
        <p:txBody>
          <a:bodyPr>
            <a:normAutofit/>
          </a:bodyPr>
          <a:lstStyle/>
          <a:p>
            <a:r>
              <a:rPr lang="en-US"/>
              <a:t>Click icon to add picture</a:t>
            </a:r>
            <a:endParaRPr lang="en-GB"/>
          </a:p>
        </p:txBody>
      </p:sp>
      <p:sp>
        <p:nvSpPr>
          <p:cNvPr id="8" name="Picture Placeholder 7">
            <a:extLst>
              <a:ext uri="{FF2B5EF4-FFF2-40B4-BE49-F238E27FC236}">
                <a16:creationId xmlns:a16="http://schemas.microsoft.com/office/drawing/2014/main" id="{1FA82BD8-3700-4EE3-A0F3-2EC9C35B7F9F}"/>
              </a:ext>
            </a:extLst>
          </p:cNvPr>
          <p:cNvSpPr>
            <a:spLocks noGrp="1"/>
          </p:cNvSpPr>
          <p:nvPr>
            <p:ph type="pic" sz="quarter" idx="16"/>
          </p:nvPr>
        </p:nvSpPr>
        <p:spPr>
          <a:xfrm>
            <a:off x="9240261" y="0"/>
            <a:ext cx="2952000" cy="3177526"/>
          </a:xfrm>
        </p:spPr>
        <p:txBody>
          <a:bodyPr>
            <a:normAutofit/>
          </a:bodyPr>
          <a:lstStyle/>
          <a:p>
            <a:r>
              <a:rPr lang="en-US"/>
              <a:t>Click icon to add picture</a:t>
            </a:r>
            <a:endParaRPr lang="en-GB"/>
          </a:p>
        </p:txBody>
      </p:sp>
      <p:sp>
        <p:nvSpPr>
          <p:cNvPr id="16" name="Rectangle 15">
            <a:extLst>
              <a:ext uri="{FF2B5EF4-FFF2-40B4-BE49-F238E27FC236}">
                <a16:creationId xmlns:a16="http://schemas.microsoft.com/office/drawing/2014/main" id="{3114E5A0-BCBF-4DF5-9191-72BA9CCF5327}"/>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17" name="Picture 16">
            <a:extLst>
              <a:ext uri="{FF2B5EF4-FFF2-40B4-BE49-F238E27FC236}">
                <a16:creationId xmlns:a16="http://schemas.microsoft.com/office/drawing/2014/main" id="{548F6C81-F5AF-43B9-8EDB-170CDBC83B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2" y="6346825"/>
            <a:ext cx="12192000" cy="521208"/>
          </a:xfrm>
          <a:prstGeom prst="rect">
            <a:avLst/>
          </a:prstGeom>
        </p:spPr>
      </p:pic>
      <p:sp>
        <p:nvSpPr>
          <p:cNvPr id="19" name="Slide Number Placeholder 5">
            <a:extLst>
              <a:ext uri="{FF2B5EF4-FFF2-40B4-BE49-F238E27FC236}">
                <a16:creationId xmlns:a16="http://schemas.microsoft.com/office/drawing/2014/main" id="{3BB36BA7-6F24-4D5E-AB20-D823BD4360B3}"/>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sp>
        <p:nvSpPr>
          <p:cNvPr id="2" name="Title 1">
            <a:extLst>
              <a:ext uri="{FF2B5EF4-FFF2-40B4-BE49-F238E27FC236}">
                <a16:creationId xmlns:a16="http://schemas.microsoft.com/office/drawing/2014/main" id="{A509B20D-170C-456D-B9A9-8E443DA5A983}"/>
              </a:ext>
            </a:extLst>
          </p:cNvPr>
          <p:cNvSpPr>
            <a:spLocks noGrp="1"/>
          </p:cNvSpPr>
          <p:nvPr>
            <p:ph type="title"/>
          </p:nvPr>
        </p:nvSpPr>
        <p:spPr>
          <a:xfrm>
            <a:off x="522000" y="842400"/>
            <a:ext cx="5479200" cy="720000"/>
          </a:xfrm>
          <a:prstGeom prst="rect">
            <a:avLst/>
          </a:prstGeom>
        </p:spPr>
        <p:txBody>
          <a:bodyPr anchor="t" anchorCtr="0">
            <a:normAutofit/>
          </a:bodyPr>
          <a:lstStyle>
            <a:lvl1pPr>
              <a:lnSpc>
                <a:spcPts val="3250"/>
              </a:lnSpc>
              <a:defRPr>
                <a:solidFill>
                  <a:schemeClr val="tx2"/>
                </a:solidFill>
              </a:defRPr>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F810EB91-327E-4BC3-93A7-D326DD9D2310}"/>
              </a:ext>
            </a:extLst>
          </p:cNvPr>
          <p:cNvSpPr>
            <a:spLocks noGrp="1"/>
          </p:cNvSpPr>
          <p:nvPr>
            <p:ph type="body" sz="quarter" idx="14" hasCustomPrompt="1"/>
          </p:nvPr>
        </p:nvSpPr>
        <p:spPr>
          <a:xfrm>
            <a:off x="522287" y="1566000"/>
            <a:ext cx="4050000" cy="1602000"/>
          </a:xfrm>
        </p:spPr>
        <p:txBody>
          <a:bodyPr vert="horz" lIns="0" tIns="331200" rIns="0" bIns="0" rtlCol="0">
            <a:normAutofit/>
          </a:bodyPr>
          <a:lstStyle>
            <a:lvl1pPr>
              <a:lnSpc>
                <a:spcPct val="100000"/>
              </a:lnSpc>
              <a:buClr>
                <a:schemeClr val="tx2"/>
              </a:buClr>
              <a:defRPr lang="en-US" dirty="0" smtClean="0">
                <a:solidFill>
                  <a:schemeClr val="tx2"/>
                </a:solidFill>
              </a:defRPr>
            </a:lvl1pPr>
            <a:lvl2pPr marL="432000" indent="-288000">
              <a:lnSpc>
                <a:spcPct val="100000"/>
              </a:lnSpc>
              <a:buClr>
                <a:schemeClr val="tx2"/>
              </a:buClr>
              <a:buSzPct val="90000"/>
              <a:buFont typeface="Wingdings" panose="05000000000000000000" pitchFamily="2" charset="2"/>
              <a:buChar char="n"/>
              <a:defRPr lang="en-US" dirty="0" smtClean="0">
                <a:solidFill>
                  <a:schemeClr val="tx2"/>
                </a:solidFill>
              </a:defRPr>
            </a:lvl2pPr>
            <a:lvl3pPr marL="702900" indent="-342900">
              <a:lnSpc>
                <a:spcPct val="100000"/>
              </a:lnSpc>
              <a:buClr>
                <a:schemeClr val="tx2"/>
              </a:buClr>
              <a:buFont typeface="Wingdings" panose="05000000000000000000" pitchFamily="2" charset="2"/>
              <a:buChar char="§"/>
              <a:defRPr>
                <a:solidFill>
                  <a:schemeClr val="tx2"/>
                </a:solidFill>
              </a:defRPr>
            </a:lvl3pPr>
            <a:lvl4pPr>
              <a:defRPr>
                <a:solidFill>
                  <a:schemeClr val="bg2"/>
                </a:solidFill>
              </a:defRPr>
            </a:lvl4pPr>
            <a:lvl5pPr>
              <a:defRPr>
                <a:solidFill>
                  <a:schemeClr val="bg2"/>
                </a:solidFill>
              </a:defRPr>
            </a:lvl5pPr>
            <a:lvl6pPr>
              <a:defRPr>
                <a:solidFill>
                  <a:schemeClr val="bg2"/>
                </a:solidFill>
              </a:defRPr>
            </a:lvl6pPr>
          </a:lstStyle>
          <a:p>
            <a:pPr lvl="0"/>
            <a:r>
              <a:rPr lang="en-US" dirty="0"/>
              <a:t>Edit Master text styles</a:t>
            </a:r>
          </a:p>
          <a:p>
            <a:pPr lvl="1"/>
            <a:r>
              <a:rPr lang="en-US" dirty="0"/>
              <a:t>Second level</a:t>
            </a:r>
          </a:p>
          <a:p>
            <a:pPr lvl="2"/>
            <a:r>
              <a:rPr lang="en-US" dirty="0"/>
              <a:t>Third level</a:t>
            </a:r>
          </a:p>
        </p:txBody>
      </p:sp>
      <p:sp>
        <p:nvSpPr>
          <p:cNvPr id="13" name="Picture Placeholder 7">
            <a:extLst>
              <a:ext uri="{FF2B5EF4-FFF2-40B4-BE49-F238E27FC236}">
                <a16:creationId xmlns:a16="http://schemas.microsoft.com/office/drawing/2014/main" id="{93426C20-7C99-47FF-9AFC-385679A5CCE2}"/>
              </a:ext>
            </a:extLst>
          </p:cNvPr>
          <p:cNvSpPr>
            <a:spLocks noGrp="1"/>
          </p:cNvSpPr>
          <p:nvPr>
            <p:ph type="pic" sz="quarter" idx="17"/>
          </p:nvPr>
        </p:nvSpPr>
        <p:spPr>
          <a:xfrm>
            <a:off x="6092140" y="3174276"/>
            <a:ext cx="6115820" cy="3193200"/>
          </a:xfrm>
        </p:spPr>
        <p:txBody>
          <a:bodyPr>
            <a:normAutofit/>
          </a:bodyPr>
          <a:lstStyle/>
          <a:p>
            <a:r>
              <a:rPr lang="en-US"/>
              <a:t>Click icon to add picture</a:t>
            </a:r>
            <a:endParaRPr lang="en-GB"/>
          </a:p>
        </p:txBody>
      </p:sp>
      <p:sp>
        <p:nvSpPr>
          <p:cNvPr id="14" name="Picture Placeholder 7">
            <a:extLst>
              <a:ext uri="{FF2B5EF4-FFF2-40B4-BE49-F238E27FC236}">
                <a16:creationId xmlns:a16="http://schemas.microsoft.com/office/drawing/2014/main" id="{D266945C-653E-4CFD-BD96-5158B695BBF4}"/>
              </a:ext>
            </a:extLst>
          </p:cNvPr>
          <p:cNvSpPr>
            <a:spLocks noGrp="1"/>
          </p:cNvSpPr>
          <p:nvPr>
            <p:ph type="pic" sz="quarter" idx="18"/>
          </p:nvPr>
        </p:nvSpPr>
        <p:spPr>
          <a:xfrm>
            <a:off x="-18617" y="3174276"/>
            <a:ext cx="6110756" cy="3193200"/>
          </a:xfrm>
        </p:spPr>
        <p:txBody>
          <a:bodyPr>
            <a:normAutofit/>
          </a:bodyPr>
          <a:lstStyle/>
          <a:p>
            <a:r>
              <a:rPr lang="en-US"/>
              <a:t>Click icon to add picture</a:t>
            </a:r>
            <a:endParaRPr lang="en-GB" dirty="0"/>
          </a:p>
        </p:txBody>
      </p:sp>
      <p:pic>
        <p:nvPicPr>
          <p:cNvPr id="20" name="Picture 19">
            <a:extLst>
              <a:ext uri="{FF2B5EF4-FFF2-40B4-BE49-F238E27FC236}">
                <a16:creationId xmlns:a16="http://schemas.microsoft.com/office/drawing/2014/main" id="{429FE4FA-2EF9-4241-971E-B7E1BD3C924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7200" y="6423209"/>
            <a:ext cx="1472965" cy="383295"/>
          </a:xfrm>
          <a:prstGeom prst="rect">
            <a:avLst/>
          </a:prstGeom>
        </p:spPr>
      </p:pic>
    </p:spTree>
    <p:extLst>
      <p:ext uri="{BB962C8B-B14F-4D97-AF65-F5344CB8AC3E}">
        <p14:creationId xmlns:p14="http://schemas.microsoft.com/office/powerpoint/2010/main" val="14056518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 column green">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74400" y="82774"/>
            <a:ext cx="762002" cy="762002"/>
          </a:xfrm>
          <a:prstGeom prst="rect">
            <a:avLst/>
          </a:prstGeom>
        </p:spPr>
      </p:pic>
      <p:sp>
        <p:nvSpPr>
          <p:cNvPr id="8" name="Rectangle 7">
            <a:extLst>
              <a:ext uri="{FF2B5EF4-FFF2-40B4-BE49-F238E27FC236}">
                <a16:creationId xmlns:a16="http://schemas.microsoft.com/office/drawing/2014/main" id="{C9371DAE-A209-4F99-8998-011EBCC6FC9F}"/>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9" name="Picture 8">
            <a:extLst>
              <a:ext uri="{FF2B5EF4-FFF2-40B4-BE49-F238E27FC236}">
                <a16:creationId xmlns:a16="http://schemas.microsoft.com/office/drawing/2014/main" id="{D3559C2F-91B3-4E84-B4E9-A061D33D4EE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22" y="6346825"/>
            <a:ext cx="12192000" cy="521208"/>
          </a:xfrm>
          <a:prstGeom prst="rect">
            <a:avLst/>
          </a:prstGeom>
        </p:spPr>
      </p:pic>
      <p:sp>
        <p:nvSpPr>
          <p:cNvPr id="11" name="Slide Number Placeholder 5">
            <a:extLst>
              <a:ext uri="{FF2B5EF4-FFF2-40B4-BE49-F238E27FC236}">
                <a16:creationId xmlns:a16="http://schemas.microsoft.com/office/drawing/2014/main" id="{8F84C52A-A232-44B0-91E1-6C35437E881A}"/>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sp>
        <p:nvSpPr>
          <p:cNvPr id="2" name="Title 1">
            <a:extLst>
              <a:ext uri="{FF2B5EF4-FFF2-40B4-BE49-F238E27FC236}">
                <a16:creationId xmlns:a16="http://schemas.microsoft.com/office/drawing/2014/main" id="{001849FF-D1BD-4B43-80E5-706DB49E99E8}"/>
              </a:ext>
            </a:extLst>
          </p:cNvPr>
          <p:cNvSpPr>
            <a:spLocks noGrp="1"/>
          </p:cNvSpPr>
          <p:nvPr>
            <p:ph type="title"/>
          </p:nvPr>
        </p:nvSpPr>
        <p:spPr>
          <a:xfrm>
            <a:off x="522000" y="842400"/>
            <a:ext cx="5479200" cy="720000"/>
          </a:xfrm>
          <a:prstGeom prst="rect">
            <a:avLst/>
          </a:prstGeom>
        </p:spPr>
        <p:txBody>
          <a:bodyPr vert="horz" lIns="0" tIns="0" rIns="0" bIns="0" rtlCol="0" anchor="t" anchorCtr="0">
            <a:normAutofit/>
          </a:bodyPr>
          <a:lstStyle>
            <a:lvl1pPr>
              <a:defRPr lang="en-GB">
                <a:solidFill>
                  <a:schemeClr val="accent1"/>
                </a:solidFill>
              </a:defRPr>
            </a:lvl1pPr>
          </a:lstStyle>
          <a:p>
            <a:pPr lvl="0">
              <a:lnSpc>
                <a:spcPts val="3250"/>
              </a:lnSpc>
            </a:pPr>
            <a:r>
              <a:rPr lang="en-US"/>
              <a:t>Click to edit Master title style</a:t>
            </a:r>
            <a:endParaRPr lang="en-GB" dirty="0"/>
          </a:p>
        </p:txBody>
      </p:sp>
      <p:sp>
        <p:nvSpPr>
          <p:cNvPr id="3" name="Content Placeholder 2">
            <a:extLst>
              <a:ext uri="{FF2B5EF4-FFF2-40B4-BE49-F238E27FC236}">
                <a16:creationId xmlns:a16="http://schemas.microsoft.com/office/drawing/2014/main" id="{6F85DCEE-F5DF-40E7-8009-7017483BB2D3}"/>
              </a:ext>
            </a:extLst>
          </p:cNvPr>
          <p:cNvSpPr>
            <a:spLocks noGrp="1"/>
          </p:cNvSpPr>
          <p:nvPr>
            <p:ph sz="half" idx="1" hasCustomPrompt="1"/>
          </p:nvPr>
        </p:nvSpPr>
        <p:spPr>
          <a:xfrm>
            <a:off x="522000" y="1566000"/>
            <a:ext cx="5479200" cy="1637853"/>
          </a:xfrm>
        </p:spPr>
        <p:txBody>
          <a:bodyPr vert="horz" lIns="0" tIns="331200" rIns="0" bIns="0" rtlCol="0">
            <a:normAutofit/>
          </a:bodyPr>
          <a:lstStyle>
            <a:lvl1pPr>
              <a:lnSpc>
                <a:spcPct val="100000"/>
              </a:lnSpc>
              <a:defRPr lang="en-US" dirty="0">
                <a:solidFill>
                  <a:schemeClr val="tx2"/>
                </a:solidFill>
              </a:defRPr>
            </a:lvl1pPr>
            <a:lvl2pPr marL="432000" indent="-288000">
              <a:lnSpc>
                <a:spcPct val="100000"/>
              </a:lnSpc>
              <a:buClr>
                <a:schemeClr val="tx2"/>
              </a:buClr>
              <a:buSzPct val="90000"/>
              <a:buFont typeface="Wingdings" panose="05000000000000000000" pitchFamily="2" charset="2"/>
              <a:buChar char="n"/>
              <a:defRPr lang="en-US" dirty="0">
                <a:solidFill>
                  <a:schemeClr val="tx2"/>
                </a:solidFill>
              </a:defRPr>
            </a:lvl2pPr>
            <a:lvl3pPr marL="576000" indent="-216000">
              <a:lnSpc>
                <a:spcPct val="100000"/>
              </a:lnSpc>
              <a:buClr>
                <a:schemeClr val="tx2"/>
              </a:buClr>
              <a:buFont typeface="Wingdings" panose="05000000000000000000" pitchFamily="2" charset="2"/>
              <a:buChar char="§"/>
              <a:defRPr lang="en-US" dirty="0">
                <a:solidFill>
                  <a:schemeClr val="tx1"/>
                </a:solidFill>
              </a:defRPr>
            </a:lvl3pPr>
            <a:lvl4pPr>
              <a:defRPr lang="en-GB" dirty="0"/>
            </a:lvl4pPr>
            <a:lvl5pPr marL="216000" marR="0" indent="-216000" algn="l" defTabSz="914400" rtl="0" eaLnBrk="1" fontAlgn="auto" latinLnBrk="0" hangingPunct="1">
              <a:lnSpc>
                <a:spcPts val="1900"/>
              </a:lnSpc>
              <a:spcBef>
                <a:spcPts val="0"/>
              </a:spcBef>
              <a:spcAft>
                <a:spcPts val="371"/>
              </a:spcAft>
              <a:buClr>
                <a:schemeClr val="accent2"/>
              </a:buClr>
              <a:buSzPct val="90000"/>
              <a:buFont typeface="Wingdings" panose="05000000000000000000" pitchFamily="2" charset="2"/>
              <a:buChar char="n"/>
              <a:tabLst/>
              <a:defRPr/>
            </a:lvl5pPr>
            <a:lvl6pPr>
              <a:buClr>
                <a:schemeClr val="accent2"/>
              </a:buClr>
              <a:defRPr/>
            </a:lvl6pPr>
          </a:lstStyle>
          <a:p>
            <a:pPr lvl="0"/>
            <a:r>
              <a:rPr lang="en-US" dirty="0"/>
              <a:t>Edit Master text styles</a:t>
            </a:r>
          </a:p>
          <a:p>
            <a:pPr lvl="1"/>
            <a:r>
              <a:rPr lang="en-US" dirty="0"/>
              <a:t>Second level</a:t>
            </a:r>
          </a:p>
          <a:p>
            <a:pPr lvl="2"/>
            <a:r>
              <a:rPr lang="en-US" dirty="0"/>
              <a:t>Third level</a:t>
            </a:r>
          </a:p>
        </p:txBody>
      </p:sp>
      <p:pic>
        <p:nvPicPr>
          <p:cNvPr id="14" name="Picture 13">
            <a:extLst>
              <a:ext uri="{FF2B5EF4-FFF2-40B4-BE49-F238E27FC236}">
                <a16:creationId xmlns:a16="http://schemas.microsoft.com/office/drawing/2014/main" id="{FE49440F-96B3-4E68-A1BC-306E429322D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7200" y="6423209"/>
            <a:ext cx="1472965" cy="383295"/>
          </a:xfrm>
          <a:prstGeom prst="rect">
            <a:avLst/>
          </a:prstGeom>
        </p:spPr>
      </p:pic>
      <p:sp>
        <p:nvSpPr>
          <p:cNvPr id="17" name="Content Placeholder 2">
            <a:extLst>
              <a:ext uri="{FF2B5EF4-FFF2-40B4-BE49-F238E27FC236}">
                <a16:creationId xmlns:a16="http://schemas.microsoft.com/office/drawing/2014/main" id="{6F85DCEE-F5DF-40E7-8009-7017483BB2D3}"/>
              </a:ext>
            </a:extLst>
          </p:cNvPr>
          <p:cNvSpPr>
            <a:spLocks noGrp="1"/>
          </p:cNvSpPr>
          <p:nvPr>
            <p:ph sz="half" idx="12" hasCustomPrompt="1"/>
          </p:nvPr>
        </p:nvSpPr>
        <p:spPr>
          <a:xfrm>
            <a:off x="6192000" y="1554262"/>
            <a:ext cx="5479200" cy="1637853"/>
          </a:xfrm>
        </p:spPr>
        <p:txBody>
          <a:bodyPr vert="horz" lIns="0" tIns="331200" rIns="0" bIns="0" rtlCol="0">
            <a:normAutofit/>
          </a:bodyPr>
          <a:lstStyle>
            <a:lvl1pPr>
              <a:lnSpc>
                <a:spcPct val="100000"/>
              </a:lnSpc>
              <a:defRPr lang="en-US" dirty="0">
                <a:solidFill>
                  <a:schemeClr val="tx2"/>
                </a:solidFill>
              </a:defRPr>
            </a:lvl1pPr>
            <a:lvl2pPr marL="432000" indent="-288000">
              <a:lnSpc>
                <a:spcPct val="100000"/>
              </a:lnSpc>
              <a:buClr>
                <a:schemeClr val="tx2"/>
              </a:buClr>
              <a:buSzPct val="90000"/>
              <a:buFont typeface="Wingdings" panose="05000000000000000000" pitchFamily="2" charset="2"/>
              <a:buChar char="n"/>
              <a:defRPr lang="en-US" dirty="0">
                <a:solidFill>
                  <a:schemeClr val="tx2"/>
                </a:solidFill>
              </a:defRPr>
            </a:lvl2pPr>
            <a:lvl3pPr marL="576000" indent="-216000">
              <a:lnSpc>
                <a:spcPct val="100000"/>
              </a:lnSpc>
              <a:buClr>
                <a:schemeClr val="tx2"/>
              </a:buClr>
              <a:buFont typeface="Wingdings" panose="05000000000000000000" pitchFamily="2" charset="2"/>
              <a:buChar char="§"/>
              <a:defRPr lang="en-US" dirty="0">
                <a:solidFill>
                  <a:schemeClr val="tx1"/>
                </a:solidFill>
              </a:defRPr>
            </a:lvl3pPr>
            <a:lvl4pPr>
              <a:defRPr lang="en-GB" dirty="0"/>
            </a:lvl4pPr>
            <a:lvl5pPr marL="216000" marR="0" indent="-216000" algn="l" defTabSz="914400" rtl="0" eaLnBrk="1" fontAlgn="auto" latinLnBrk="0" hangingPunct="1">
              <a:lnSpc>
                <a:spcPts val="1900"/>
              </a:lnSpc>
              <a:spcBef>
                <a:spcPts val="0"/>
              </a:spcBef>
              <a:spcAft>
                <a:spcPts val="371"/>
              </a:spcAft>
              <a:buClr>
                <a:schemeClr val="accent2"/>
              </a:buClr>
              <a:buSzPct val="90000"/>
              <a:buFont typeface="Wingdings" panose="05000000000000000000" pitchFamily="2" charset="2"/>
              <a:buChar char="n"/>
              <a:tabLst/>
              <a:defRPr/>
            </a:lvl5pPr>
            <a:lvl6pPr>
              <a:buClr>
                <a:schemeClr val="accent2"/>
              </a:buClr>
              <a:defRPr/>
            </a:lvl6pPr>
          </a:lstStyle>
          <a:p>
            <a:pPr lvl="0"/>
            <a:r>
              <a:rPr lang="en-US" dirty="0"/>
              <a:t>Edit Master text styles</a:t>
            </a:r>
          </a:p>
          <a:p>
            <a:pPr lvl="1"/>
            <a:r>
              <a:rPr lang="en-US" dirty="0"/>
              <a:t>Second level</a:t>
            </a:r>
          </a:p>
          <a:p>
            <a:pPr lvl="2"/>
            <a:r>
              <a:rPr lang="en-US" dirty="0"/>
              <a:t>Third level</a:t>
            </a:r>
          </a:p>
        </p:txBody>
      </p:sp>
      <p:sp>
        <p:nvSpPr>
          <p:cNvPr id="19" name="Content Placeholder 2">
            <a:extLst>
              <a:ext uri="{FF2B5EF4-FFF2-40B4-BE49-F238E27FC236}">
                <a16:creationId xmlns:a16="http://schemas.microsoft.com/office/drawing/2014/main" id="{6F85DCEE-F5DF-40E7-8009-7017483BB2D3}"/>
              </a:ext>
            </a:extLst>
          </p:cNvPr>
          <p:cNvSpPr>
            <a:spLocks noGrp="1"/>
          </p:cNvSpPr>
          <p:nvPr>
            <p:ph sz="half" idx="13" hasCustomPrompt="1"/>
          </p:nvPr>
        </p:nvSpPr>
        <p:spPr>
          <a:xfrm>
            <a:off x="6192000" y="3338234"/>
            <a:ext cx="5479200" cy="2732782"/>
          </a:xfrm>
        </p:spPr>
        <p:txBody>
          <a:bodyPr vert="horz" lIns="0" tIns="331200" rIns="0" bIns="0" rtlCol="0">
            <a:normAutofit/>
          </a:bodyPr>
          <a:lstStyle>
            <a:lvl1pPr>
              <a:lnSpc>
                <a:spcPct val="100000"/>
              </a:lnSpc>
              <a:defRPr lang="en-US" dirty="0">
                <a:solidFill>
                  <a:schemeClr val="tx2"/>
                </a:solidFill>
              </a:defRPr>
            </a:lvl1pPr>
            <a:lvl2pPr marL="432000" indent="-288000">
              <a:lnSpc>
                <a:spcPct val="100000"/>
              </a:lnSpc>
              <a:buClr>
                <a:schemeClr val="tx2"/>
              </a:buClr>
              <a:buSzPct val="90000"/>
              <a:buFont typeface="Wingdings" panose="05000000000000000000" pitchFamily="2" charset="2"/>
              <a:buChar char="n"/>
              <a:defRPr lang="en-US" dirty="0">
                <a:solidFill>
                  <a:schemeClr val="tx2"/>
                </a:solidFill>
              </a:defRPr>
            </a:lvl2pPr>
            <a:lvl3pPr marL="576000" indent="-216000">
              <a:lnSpc>
                <a:spcPct val="100000"/>
              </a:lnSpc>
              <a:buClr>
                <a:schemeClr val="tx2"/>
              </a:buClr>
              <a:buFont typeface="Wingdings" panose="05000000000000000000" pitchFamily="2" charset="2"/>
              <a:buChar char="§"/>
              <a:defRPr lang="en-US" dirty="0">
                <a:solidFill>
                  <a:schemeClr val="tx1"/>
                </a:solidFill>
              </a:defRPr>
            </a:lvl3pPr>
            <a:lvl4pPr>
              <a:defRPr lang="en-GB" dirty="0"/>
            </a:lvl4pPr>
            <a:lvl5pPr marL="216000" marR="0" indent="-216000" algn="l" defTabSz="914400" rtl="0" eaLnBrk="1" fontAlgn="auto" latinLnBrk="0" hangingPunct="1">
              <a:lnSpc>
                <a:spcPts val="1900"/>
              </a:lnSpc>
              <a:spcBef>
                <a:spcPts val="0"/>
              </a:spcBef>
              <a:spcAft>
                <a:spcPts val="371"/>
              </a:spcAft>
              <a:buClr>
                <a:schemeClr val="accent2"/>
              </a:buClr>
              <a:buSzPct val="90000"/>
              <a:buFont typeface="Wingdings" panose="05000000000000000000" pitchFamily="2" charset="2"/>
              <a:buChar char="n"/>
              <a:tabLst/>
              <a:defRPr/>
            </a:lvl5pPr>
            <a:lvl6pPr>
              <a:buClr>
                <a:schemeClr val="accent2"/>
              </a:buClr>
              <a:defRPr/>
            </a:lvl6pPr>
          </a:lstStyle>
          <a:p>
            <a:pPr lvl="0"/>
            <a:r>
              <a:rPr lang="en-US" dirty="0"/>
              <a:t>Edit Master text styles</a:t>
            </a:r>
          </a:p>
          <a:p>
            <a:pPr lvl="1"/>
            <a:r>
              <a:rPr lang="en-US" dirty="0"/>
              <a:t>Second level</a:t>
            </a:r>
          </a:p>
          <a:p>
            <a:pPr lvl="2"/>
            <a:r>
              <a:rPr lang="en-US" dirty="0"/>
              <a:t>Third level</a:t>
            </a:r>
          </a:p>
        </p:txBody>
      </p:sp>
      <p:sp>
        <p:nvSpPr>
          <p:cNvPr id="21" name="Content Placeholder 2">
            <a:extLst>
              <a:ext uri="{FF2B5EF4-FFF2-40B4-BE49-F238E27FC236}">
                <a16:creationId xmlns:a16="http://schemas.microsoft.com/office/drawing/2014/main" id="{6F85DCEE-F5DF-40E7-8009-7017483BB2D3}"/>
              </a:ext>
            </a:extLst>
          </p:cNvPr>
          <p:cNvSpPr>
            <a:spLocks noGrp="1"/>
          </p:cNvSpPr>
          <p:nvPr>
            <p:ph sz="half" idx="14" hasCustomPrompt="1"/>
          </p:nvPr>
        </p:nvSpPr>
        <p:spPr>
          <a:xfrm>
            <a:off x="517200" y="3338234"/>
            <a:ext cx="5479200" cy="2732782"/>
          </a:xfrm>
        </p:spPr>
        <p:txBody>
          <a:bodyPr vert="horz" lIns="0" tIns="331200" rIns="0" bIns="0" rtlCol="0">
            <a:normAutofit/>
          </a:bodyPr>
          <a:lstStyle>
            <a:lvl1pPr>
              <a:lnSpc>
                <a:spcPct val="100000"/>
              </a:lnSpc>
              <a:defRPr lang="en-US" dirty="0">
                <a:solidFill>
                  <a:schemeClr val="tx2"/>
                </a:solidFill>
              </a:defRPr>
            </a:lvl1pPr>
            <a:lvl2pPr marL="432000" indent="-288000">
              <a:lnSpc>
                <a:spcPct val="100000"/>
              </a:lnSpc>
              <a:buClr>
                <a:schemeClr val="tx2"/>
              </a:buClr>
              <a:buSzPct val="90000"/>
              <a:buFont typeface="Wingdings" panose="05000000000000000000" pitchFamily="2" charset="2"/>
              <a:buChar char="n"/>
              <a:defRPr lang="en-US" dirty="0">
                <a:solidFill>
                  <a:schemeClr val="tx2"/>
                </a:solidFill>
              </a:defRPr>
            </a:lvl2pPr>
            <a:lvl3pPr marL="576000" indent="-216000">
              <a:lnSpc>
                <a:spcPct val="100000"/>
              </a:lnSpc>
              <a:buClr>
                <a:schemeClr val="tx2"/>
              </a:buClr>
              <a:buFont typeface="Wingdings" panose="05000000000000000000" pitchFamily="2" charset="2"/>
              <a:buChar char="§"/>
              <a:defRPr lang="en-US" dirty="0">
                <a:solidFill>
                  <a:schemeClr val="tx1"/>
                </a:solidFill>
              </a:defRPr>
            </a:lvl3pPr>
            <a:lvl4pPr>
              <a:defRPr lang="en-GB" dirty="0"/>
            </a:lvl4pPr>
            <a:lvl5pPr marL="216000" marR="0" indent="-216000" algn="l" defTabSz="914400" rtl="0" eaLnBrk="1" fontAlgn="auto" latinLnBrk="0" hangingPunct="1">
              <a:lnSpc>
                <a:spcPts val="1900"/>
              </a:lnSpc>
              <a:spcBef>
                <a:spcPts val="0"/>
              </a:spcBef>
              <a:spcAft>
                <a:spcPts val="371"/>
              </a:spcAft>
              <a:buClr>
                <a:schemeClr val="accent2"/>
              </a:buClr>
              <a:buSzPct val="90000"/>
              <a:buFont typeface="Wingdings" panose="05000000000000000000" pitchFamily="2" charset="2"/>
              <a:buChar char="n"/>
              <a:tabLst/>
              <a:defRPr/>
            </a:lvl5pPr>
            <a:lvl6pPr>
              <a:buClr>
                <a:schemeClr val="accent2"/>
              </a:buClr>
              <a:defRPr/>
            </a:lvl6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6420975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 column coral">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371DAE-A209-4F99-8998-011EBCC6FC9F}"/>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9" name="Picture 8">
            <a:extLst>
              <a:ext uri="{FF2B5EF4-FFF2-40B4-BE49-F238E27FC236}">
                <a16:creationId xmlns:a16="http://schemas.microsoft.com/office/drawing/2014/main" id="{D3559C2F-91B3-4E84-B4E9-A061D33D4EE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2" y="6346825"/>
            <a:ext cx="12192000" cy="521208"/>
          </a:xfrm>
          <a:prstGeom prst="rect">
            <a:avLst/>
          </a:prstGeom>
        </p:spPr>
      </p:pic>
      <p:sp>
        <p:nvSpPr>
          <p:cNvPr id="11" name="Slide Number Placeholder 5">
            <a:extLst>
              <a:ext uri="{FF2B5EF4-FFF2-40B4-BE49-F238E27FC236}">
                <a16:creationId xmlns:a16="http://schemas.microsoft.com/office/drawing/2014/main" id="{8F84C52A-A232-44B0-91E1-6C35437E881A}"/>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sp>
        <p:nvSpPr>
          <p:cNvPr id="2" name="Title 1">
            <a:extLst>
              <a:ext uri="{FF2B5EF4-FFF2-40B4-BE49-F238E27FC236}">
                <a16:creationId xmlns:a16="http://schemas.microsoft.com/office/drawing/2014/main" id="{001849FF-D1BD-4B43-80E5-706DB49E99E8}"/>
              </a:ext>
            </a:extLst>
          </p:cNvPr>
          <p:cNvSpPr>
            <a:spLocks noGrp="1"/>
          </p:cNvSpPr>
          <p:nvPr>
            <p:ph type="title"/>
          </p:nvPr>
        </p:nvSpPr>
        <p:spPr>
          <a:xfrm>
            <a:off x="522000" y="842400"/>
            <a:ext cx="5479200" cy="720000"/>
          </a:xfrm>
          <a:prstGeom prst="rect">
            <a:avLst/>
          </a:prstGeom>
        </p:spPr>
        <p:txBody>
          <a:bodyPr vert="horz" lIns="0" tIns="0" rIns="0" bIns="0" rtlCol="0" anchor="t" anchorCtr="0">
            <a:normAutofit/>
          </a:bodyPr>
          <a:lstStyle>
            <a:lvl1pPr>
              <a:defRPr lang="en-GB">
                <a:solidFill>
                  <a:schemeClr val="tx2"/>
                </a:solidFill>
              </a:defRPr>
            </a:lvl1pPr>
          </a:lstStyle>
          <a:p>
            <a:pPr lvl="0">
              <a:lnSpc>
                <a:spcPts val="3250"/>
              </a:lnSpc>
            </a:pPr>
            <a:r>
              <a:rPr lang="en-US"/>
              <a:t>Click to edit Master title style</a:t>
            </a:r>
            <a:endParaRPr lang="en-GB" dirty="0"/>
          </a:p>
        </p:txBody>
      </p:sp>
      <p:pic>
        <p:nvPicPr>
          <p:cNvPr id="14" name="Picture 13">
            <a:extLst>
              <a:ext uri="{FF2B5EF4-FFF2-40B4-BE49-F238E27FC236}">
                <a16:creationId xmlns:a16="http://schemas.microsoft.com/office/drawing/2014/main" id="{FE49440F-96B3-4E68-A1BC-306E429322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7200" y="6423209"/>
            <a:ext cx="1472965" cy="383295"/>
          </a:xfrm>
          <a:prstGeom prst="rect">
            <a:avLst/>
          </a:prstGeom>
        </p:spPr>
      </p:pic>
      <p:sp>
        <p:nvSpPr>
          <p:cNvPr id="17" name="Content Placeholder 2">
            <a:extLst>
              <a:ext uri="{FF2B5EF4-FFF2-40B4-BE49-F238E27FC236}">
                <a16:creationId xmlns:a16="http://schemas.microsoft.com/office/drawing/2014/main" id="{6F85DCEE-F5DF-40E7-8009-7017483BB2D3}"/>
              </a:ext>
            </a:extLst>
          </p:cNvPr>
          <p:cNvSpPr>
            <a:spLocks noGrp="1"/>
          </p:cNvSpPr>
          <p:nvPr>
            <p:ph sz="half" idx="1" hasCustomPrompt="1"/>
          </p:nvPr>
        </p:nvSpPr>
        <p:spPr>
          <a:xfrm>
            <a:off x="522000" y="1566000"/>
            <a:ext cx="5479200" cy="1637853"/>
          </a:xfrm>
        </p:spPr>
        <p:txBody>
          <a:bodyPr vert="horz" lIns="0" tIns="331200" rIns="0" bIns="0" rtlCol="0">
            <a:normAutofit/>
          </a:bodyPr>
          <a:lstStyle>
            <a:lvl1pPr>
              <a:lnSpc>
                <a:spcPct val="100000"/>
              </a:lnSpc>
              <a:defRPr lang="en-US" dirty="0">
                <a:solidFill>
                  <a:schemeClr val="tx2"/>
                </a:solidFill>
              </a:defRPr>
            </a:lvl1pPr>
            <a:lvl2pPr marL="432000" indent="-288000">
              <a:lnSpc>
                <a:spcPct val="100000"/>
              </a:lnSpc>
              <a:buClr>
                <a:schemeClr val="tx2"/>
              </a:buClr>
              <a:buSzPct val="90000"/>
              <a:buFont typeface="Wingdings" panose="05000000000000000000" pitchFamily="2" charset="2"/>
              <a:buChar char="n"/>
              <a:defRPr lang="en-US" dirty="0">
                <a:solidFill>
                  <a:schemeClr val="tx2"/>
                </a:solidFill>
              </a:defRPr>
            </a:lvl2pPr>
            <a:lvl3pPr marL="576000" indent="-216000">
              <a:lnSpc>
                <a:spcPct val="100000"/>
              </a:lnSpc>
              <a:buClr>
                <a:schemeClr val="tx2"/>
              </a:buClr>
              <a:buFont typeface="Wingdings" panose="05000000000000000000" pitchFamily="2" charset="2"/>
              <a:buChar char="§"/>
              <a:defRPr lang="en-US" dirty="0">
                <a:solidFill>
                  <a:schemeClr val="tx1"/>
                </a:solidFill>
              </a:defRPr>
            </a:lvl3pPr>
            <a:lvl4pPr>
              <a:defRPr lang="en-GB" dirty="0"/>
            </a:lvl4pPr>
            <a:lvl5pPr marL="216000" marR="0" indent="-216000" algn="l" defTabSz="914400" rtl="0" eaLnBrk="1" fontAlgn="auto" latinLnBrk="0" hangingPunct="1">
              <a:lnSpc>
                <a:spcPts val="1900"/>
              </a:lnSpc>
              <a:spcBef>
                <a:spcPts val="0"/>
              </a:spcBef>
              <a:spcAft>
                <a:spcPts val="371"/>
              </a:spcAft>
              <a:buClr>
                <a:schemeClr val="accent2"/>
              </a:buClr>
              <a:buSzPct val="90000"/>
              <a:buFont typeface="Wingdings" panose="05000000000000000000" pitchFamily="2" charset="2"/>
              <a:buChar char="n"/>
              <a:tabLst/>
              <a:defRPr/>
            </a:lvl5pPr>
            <a:lvl6pPr>
              <a:buClr>
                <a:schemeClr val="accent2"/>
              </a:buClr>
              <a:defRPr/>
            </a:lvl6pPr>
          </a:lstStyle>
          <a:p>
            <a:pPr lvl="0"/>
            <a:r>
              <a:rPr lang="en-US" dirty="0"/>
              <a:t>Edit Master text styles</a:t>
            </a:r>
          </a:p>
          <a:p>
            <a:pPr lvl="1"/>
            <a:r>
              <a:rPr lang="en-US" dirty="0"/>
              <a:t>Second level</a:t>
            </a:r>
          </a:p>
          <a:p>
            <a:pPr lvl="2"/>
            <a:r>
              <a:rPr lang="en-US" dirty="0"/>
              <a:t>Third level</a:t>
            </a:r>
          </a:p>
        </p:txBody>
      </p:sp>
      <p:sp>
        <p:nvSpPr>
          <p:cNvPr id="19" name="Content Placeholder 2">
            <a:extLst>
              <a:ext uri="{FF2B5EF4-FFF2-40B4-BE49-F238E27FC236}">
                <a16:creationId xmlns:a16="http://schemas.microsoft.com/office/drawing/2014/main" id="{6F85DCEE-F5DF-40E7-8009-7017483BB2D3}"/>
              </a:ext>
            </a:extLst>
          </p:cNvPr>
          <p:cNvSpPr>
            <a:spLocks noGrp="1"/>
          </p:cNvSpPr>
          <p:nvPr>
            <p:ph sz="half" idx="12" hasCustomPrompt="1"/>
          </p:nvPr>
        </p:nvSpPr>
        <p:spPr>
          <a:xfrm>
            <a:off x="6192000" y="1566000"/>
            <a:ext cx="5479200" cy="1637853"/>
          </a:xfrm>
        </p:spPr>
        <p:txBody>
          <a:bodyPr vert="horz" lIns="0" tIns="331200" rIns="0" bIns="0" rtlCol="0">
            <a:normAutofit/>
          </a:bodyPr>
          <a:lstStyle>
            <a:lvl1pPr>
              <a:lnSpc>
                <a:spcPct val="100000"/>
              </a:lnSpc>
              <a:defRPr lang="en-US" dirty="0">
                <a:solidFill>
                  <a:schemeClr val="tx2"/>
                </a:solidFill>
              </a:defRPr>
            </a:lvl1pPr>
            <a:lvl2pPr marL="432000" indent="-288000">
              <a:lnSpc>
                <a:spcPct val="100000"/>
              </a:lnSpc>
              <a:buClr>
                <a:schemeClr val="tx2"/>
              </a:buClr>
              <a:buSzPct val="90000"/>
              <a:buFont typeface="Wingdings" panose="05000000000000000000" pitchFamily="2" charset="2"/>
              <a:buChar char="n"/>
              <a:defRPr lang="en-US" dirty="0">
                <a:solidFill>
                  <a:schemeClr val="tx2"/>
                </a:solidFill>
              </a:defRPr>
            </a:lvl2pPr>
            <a:lvl3pPr marL="576000" indent="-216000">
              <a:lnSpc>
                <a:spcPct val="100000"/>
              </a:lnSpc>
              <a:buClr>
                <a:schemeClr val="tx2"/>
              </a:buClr>
              <a:buFont typeface="Wingdings" panose="05000000000000000000" pitchFamily="2" charset="2"/>
              <a:buChar char="§"/>
              <a:defRPr lang="en-US" dirty="0">
                <a:solidFill>
                  <a:schemeClr val="tx1"/>
                </a:solidFill>
              </a:defRPr>
            </a:lvl3pPr>
            <a:lvl4pPr>
              <a:defRPr lang="en-GB" dirty="0"/>
            </a:lvl4pPr>
            <a:lvl5pPr marL="216000" marR="0" indent="-216000" algn="l" defTabSz="914400" rtl="0" eaLnBrk="1" fontAlgn="auto" latinLnBrk="0" hangingPunct="1">
              <a:lnSpc>
                <a:spcPts val="1900"/>
              </a:lnSpc>
              <a:spcBef>
                <a:spcPts val="0"/>
              </a:spcBef>
              <a:spcAft>
                <a:spcPts val="371"/>
              </a:spcAft>
              <a:buClr>
                <a:schemeClr val="accent2"/>
              </a:buClr>
              <a:buSzPct val="90000"/>
              <a:buFont typeface="Wingdings" panose="05000000000000000000" pitchFamily="2" charset="2"/>
              <a:buChar char="n"/>
              <a:tabLst/>
              <a:defRPr/>
            </a:lvl5pPr>
            <a:lvl6pPr>
              <a:buClr>
                <a:schemeClr val="accent2"/>
              </a:buClr>
              <a:defRPr/>
            </a:lvl6pPr>
          </a:lstStyle>
          <a:p>
            <a:pPr lvl="0"/>
            <a:r>
              <a:rPr lang="en-US" dirty="0"/>
              <a:t>Edit Master text styles</a:t>
            </a:r>
          </a:p>
          <a:p>
            <a:pPr lvl="1"/>
            <a:r>
              <a:rPr lang="en-US" dirty="0"/>
              <a:t>Second level</a:t>
            </a:r>
          </a:p>
          <a:p>
            <a:pPr lvl="2"/>
            <a:r>
              <a:rPr lang="en-US" dirty="0"/>
              <a:t>Third level</a:t>
            </a:r>
          </a:p>
        </p:txBody>
      </p:sp>
      <p:sp>
        <p:nvSpPr>
          <p:cNvPr id="20" name="Content Placeholder 2">
            <a:extLst>
              <a:ext uri="{FF2B5EF4-FFF2-40B4-BE49-F238E27FC236}">
                <a16:creationId xmlns:a16="http://schemas.microsoft.com/office/drawing/2014/main" id="{6F85DCEE-F5DF-40E7-8009-7017483BB2D3}"/>
              </a:ext>
            </a:extLst>
          </p:cNvPr>
          <p:cNvSpPr>
            <a:spLocks noGrp="1"/>
          </p:cNvSpPr>
          <p:nvPr>
            <p:ph sz="half" idx="13" hasCustomPrompt="1"/>
          </p:nvPr>
        </p:nvSpPr>
        <p:spPr>
          <a:xfrm>
            <a:off x="517200" y="3337063"/>
            <a:ext cx="5479200" cy="2733953"/>
          </a:xfrm>
        </p:spPr>
        <p:txBody>
          <a:bodyPr vert="horz" lIns="0" tIns="331200" rIns="0" bIns="0" rtlCol="0">
            <a:normAutofit/>
          </a:bodyPr>
          <a:lstStyle>
            <a:lvl1pPr>
              <a:lnSpc>
                <a:spcPct val="100000"/>
              </a:lnSpc>
              <a:defRPr lang="en-US" dirty="0">
                <a:solidFill>
                  <a:schemeClr val="tx2"/>
                </a:solidFill>
              </a:defRPr>
            </a:lvl1pPr>
            <a:lvl2pPr marL="432000" indent="-288000">
              <a:lnSpc>
                <a:spcPct val="100000"/>
              </a:lnSpc>
              <a:buClr>
                <a:schemeClr val="tx2"/>
              </a:buClr>
              <a:buSzPct val="90000"/>
              <a:buFont typeface="Wingdings" panose="05000000000000000000" pitchFamily="2" charset="2"/>
              <a:buChar char="n"/>
              <a:defRPr lang="en-US" dirty="0">
                <a:solidFill>
                  <a:schemeClr val="tx2"/>
                </a:solidFill>
              </a:defRPr>
            </a:lvl2pPr>
            <a:lvl3pPr marL="576000" indent="-216000">
              <a:lnSpc>
                <a:spcPct val="100000"/>
              </a:lnSpc>
              <a:buClr>
                <a:schemeClr val="tx2"/>
              </a:buClr>
              <a:buFont typeface="Wingdings" panose="05000000000000000000" pitchFamily="2" charset="2"/>
              <a:buChar char="§"/>
              <a:defRPr lang="en-US" dirty="0">
                <a:solidFill>
                  <a:schemeClr val="tx1"/>
                </a:solidFill>
              </a:defRPr>
            </a:lvl3pPr>
            <a:lvl4pPr>
              <a:defRPr lang="en-GB" dirty="0"/>
            </a:lvl4pPr>
            <a:lvl5pPr marL="216000" marR="0" indent="-216000" algn="l" defTabSz="914400" rtl="0" eaLnBrk="1" fontAlgn="auto" latinLnBrk="0" hangingPunct="1">
              <a:lnSpc>
                <a:spcPts val="1900"/>
              </a:lnSpc>
              <a:spcBef>
                <a:spcPts val="0"/>
              </a:spcBef>
              <a:spcAft>
                <a:spcPts val="371"/>
              </a:spcAft>
              <a:buClr>
                <a:schemeClr val="accent2"/>
              </a:buClr>
              <a:buSzPct val="90000"/>
              <a:buFont typeface="Wingdings" panose="05000000000000000000" pitchFamily="2" charset="2"/>
              <a:buChar char="n"/>
              <a:tabLst/>
              <a:defRPr/>
            </a:lvl5pPr>
            <a:lvl6pPr>
              <a:buClr>
                <a:schemeClr val="accent2"/>
              </a:buClr>
              <a:defRPr/>
            </a:lvl6pPr>
          </a:lstStyle>
          <a:p>
            <a:pPr lvl="0"/>
            <a:r>
              <a:rPr lang="en-US" dirty="0"/>
              <a:t>Edit Master text styles</a:t>
            </a:r>
          </a:p>
          <a:p>
            <a:pPr lvl="1"/>
            <a:r>
              <a:rPr lang="en-US" dirty="0"/>
              <a:t>Second level</a:t>
            </a:r>
          </a:p>
          <a:p>
            <a:pPr lvl="2"/>
            <a:r>
              <a:rPr lang="en-US" dirty="0"/>
              <a:t>Third level</a:t>
            </a:r>
          </a:p>
        </p:txBody>
      </p:sp>
      <p:sp>
        <p:nvSpPr>
          <p:cNvPr id="21" name="Content Placeholder 2">
            <a:extLst>
              <a:ext uri="{FF2B5EF4-FFF2-40B4-BE49-F238E27FC236}">
                <a16:creationId xmlns:a16="http://schemas.microsoft.com/office/drawing/2014/main" id="{6F85DCEE-F5DF-40E7-8009-7017483BB2D3}"/>
              </a:ext>
            </a:extLst>
          </p:cNvPr>
          <p:cNvSpPr>
            <a:spLocks noGrp="1"/>
          </p:cNvSpPr>
          <p:nvPr>
            <p:ph sz="half" idx="14" hasCustomPrompt="1"/>
          </p:nvPr>
        </p:nvSpPr>
        <p:spPr>
          <a:xfrm>
            <a:off x="6192000" y="3338234"/>
            <a:ext cx="5479200" cy="2732782"/>
          </a:xfrm>
        </p:spPr>
        <p:txBody>
          <a:bodyPr vert="horz" lIns="0" tIns="331200" rIns="0" bIns="0" rtlCol="0">
            <a:normAutofit/>
          </a:bodyPr>
          <a:lstStyle>
            <a:lvl1pPr>
              <a:lnSpc>
                <a:spcPct val="100000"/>
              </a:lnSpc>
              <a:defRPr lang="en-US" dirty="0">
                <a:solidFill>
                  <a:schemeClr val="tx2"/>
                </a:solidFill>
              </a:defRPr>
            </a:lvl1pPr>
            <a:lvl2pPr marL="432000" indent="-288000">
              <a:lnSpc>
                <a:spcPct val="100000"/>
              </a:lnSpc>
              <a:buClr>
                <a:schemeClr val="tx2"/>
              </a:buClr>
              <a:buSzPct val="90000"/>
              <a:buFont typeface="Wingdings" panose="05000000000000000000" pitchFamily="2" charset="2"/>
              <a:buChar char="n"/>
              <a:defRPr lang="en-US" dirty="0">
                <a:solidFill>
                  <a:schemeClr val="tx2"/>
                </a:solidFill>
              </a:defRPr>
            </a:lvl2pPr>
            <a:lvl3pPr marL="576000" indent="-216000">
              <a:lnSpc>
                <a:spcPct val="100000"/>
              </a:lnSpc>
              <a:buClr>
                <a:schemeClr val="tx2"/>
              </a:buClr>
              <a:buFont typeface="Wingdings" panose="05000000000000000000" pitchFamily="2" charset="2"/>
              <a:buChar char="§"/>
              <a:defRPr lang="en-US" dirty="0">
                <a:solidFill>
                  <a:schemeClr val="tx1"/>
                </a:solidFill>
              </a:defRPr>
            </a:lvl3pPr>
            <a:lvl4pPr>
              <a:defRPr lang="en-GB" dirty="0"/>
            </a:lvl4pPr>
            <a:lvl5pPr marL="216000" marR="0" indent="-216000" algn="l" defTabSz="914400" rtl="0" eaLnBrk="1" fontAlgn="auto" latinLnBrk="0" hangingPunct="1">
              <a:lnSpc>
                <a:spcPts val="1900"/>
              </a:lnSpc>
              <a:spcBef>
                <a:spcPts val="0"/>
              </a:spcBef>
              <a:spcAft>
                <a:spcPts val="371"/>
              </a:spcAft>
              <a:buClr>
                <a:schemeClr val="accent2"/>
              </a:buClr>
              <a:buSzPct val="90000"/>
              <a:buFont typeface="Wingdings" panose="05000000000000000000" pitchFamily="2" charset="2"/>
              <a:buChar char="n"/>
              <a:tabLst/>
              <a:defRPr/>
            </a:lvl5pPr>
            <a:lvl6pPr>
              <a:buClr>
                <a:schemeClr val="accent2"/>
              </a:buClr>
              <a:defRPr/>
            </a:lvl6pPr>
          </a:lstStyle>
          <a:p>
            <a:pPr lvl="0"/>
            <a:r>
              <a:rPr lang="en-US" dirty="0"/>
              <a:t>Edit Master text styles</a:t>
            </a:r>
          </a:p>
          <a:p>
            <a:pPr lvl="1"/>
            <a:r>
              <a:rPr lang="en-US" dirty="0"/>
              <a:t>Second level</a:t>
            </a:r>
          </a:p>
          <a:p>
            <a:pPr lvl="2"/>
            <a:r>
              <a:rPr lang="en-US" dirty="0"/>
              <a:t>Third level</a:t>
            </a:r>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74400" y="80398"/>
            <a:ext cx="762002" cy="762002"/>
          </a:xfrm>
          <a:prstGeom prst="rect">
            <a:avLst/>
          </a:prstGeom>
        </p:spPr>
      </p:pic>
    </p:spTree>
    <p:extLst>
      <p:ext uri="{BB962C8B-B14F-4D97-AF65-F5344CB8AC3E}">
        <p14:creationId xmlns:p14="http://schemas.microsoft.com/office/powerpoint/2010/main" val="17910009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 column blu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D959FB5-15DE-8243-8102-26A60117C3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74400" y="178242"/>
            <a:ext cx="753210" cy="577197"/>
          </a:xfrm>
          <a:prstGeom prst="rect">
            <a:avLst/>
          </a:prstGeom>
        </p:spPr>
      </p:pic>
      <p:sp>
        <p:nvSpPr>
          <p:cNvPr id="8" name="Rectangle 7">
            <a:extLst>
              <a:ext uri="{FF2B5EF4-FFF2-40B4-BE49-F238E27FC236}">
                <a16:creationId xmlns:a16="http://schemas.microsoft.com/office/drawing/2014/main" id="{C9371DAE-A209-4F99-8998-011EBCC6FC9F}"/>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9" name="Picture 8">
            <a:extLst>
              <a:ext uri="{FF2B5EF4-FFF2-40B4-BE49-F238E27FC236}">
                <a16:creationId xmlns:a16="http://schemas.microsoft.com/office/drawing/2014/main" id="{D3559C2F-91B3-4E84-B4E9-A061D33D4EE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22" y="6346825"/>
            <a:ext cx="12192000" cy="521208"/>
          </a:xfrm>
          <a:prstGeom prst="rect">
            <a:avLst/>
          </a:prstGeom>
        </p:spPr>
      </p:pic>
      <p:sp>
        <p:nvSpPr>
          <p:cNvPr id="11" name="Slide Number Placeholder 5">
            <a:extLst>
              <a:ext uri="{FF2B5EF4-FFF2-40B4-BE49-F238E27FC236}">
                <a16:creationId xmlns:a16="http://schemas.microsoft.com/office/drawing/2014/main" id="{8F84C52A-A232-44B0-91E1-6C35437E881A}"/>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sp>
        <p:nvSpPr>
          <p:cNvPr id="2" name="Title 1">
            <a:extLst>
              <a:ext uri="{FF2B5EF4-FFF2-40B4-BE49-F238E27FC236}">
                <a16:creationId xmlns:a16="http://schemas.microsoft.com/office/drawing/2014/main" id="{001849FF-D1BD-4B43-80E5-706DB49E99E8}"/>
              </a:ext>
            </a:extLst>
          </p:cNvPr>
          <p:cNvSpPr>
            <a:spLocks noGrp="1"/>
          </p:cNvSpPr>
          <p:nvPr>
            <p:ph type="title"/>
          </p:nvPr>
        </p:nvSpPr>
        <p:spPr>
          <a:xfrm>
            <a:off x="522000" y="842400"/>
            <a:ext cx="5479200" cy="720000"/>
          </a:xfrm>
          <a:prstGeom prst="rect">
            <a:avLst/>
          </a:prstGeom>
        </p:spPr>
        <p:txBody>
          <a:bodyPr vert="horz" lIns="0" tIns="0" rIns="0" bIns="0" rtlCol="0" anchor="t" anchorCtr="0">
            <a:normAutofit/>
          </a:bodyPr>
          <a:lstStyle>
            <a:lvl1pPr>
              <a:defRPr lang="en-GB">
                <a:solidFill>
                  <a:srgbClr val="1E3C71"/>
                </a:solidFill>
              </a:defRPr>
            </a:lvl1pPr>
          </a:lstStyle>
          <a:p>
            <a:pPr lvl="0">
              <a:lnSpc>
                <a:spcPts val="3250"/>
              </a:lnSpc>
            </a:pPr>
            <a:r>
              <a:rPr lang="en-US"/>
              <a:t>Click to edit Master title style</a:t>
            </a:r>
            <a:endParaRPr lang="en-GB" dirty="0"/>
          </a:p>
        </p:txBody>
      </p:sp>
      <p:pic>
        <p:nvPicPr>
          <p:cNvPr id="14" name="Picture 13">
            <a:extLst>
              <a:ext uri="{FF2B5EF4-FFF2-40B4-BE49-F238E27FC236}">
                <a16:creationId xmlns:a16="http://schemas.microsoft.com/office/drawing/2014/main" id="{FE49440F-96B3-4E68-A1BC-306E429322D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7200" y="6423209"/>
            <a:ext cx="1472965" cy="383295"/>
          </a:xfrm>
          <a:prstGeom prst="rect">
            <a:avLst/>
          </a:prstGeom>
        </p:spPr>
      </p:pic>
      <p:sp>
        <p:nvSpPr>
          <p:cNvPr id="17" name="Content Placeholder 2">
            <a:extLst>
              <a:ext uri="{FF2B5EF4-FFF2-40B4-BE49-F238E27FC236}">
                <a16:creationId xmlns:a16="http://schemas.microsoft.com/office/drawing/2014/main" id="{6F85DCEE-F5DF-40E7-8009-7017483BB2D3}"/>
              </a:ext>
            </a:extLst>
          </p:cNvPr>
          <p:cNvSpPr>
            <a:spLocks noGrp="1"/>
          </p:cNvSpPr>
          <p:nvPr>
            <p:ph sz="half" idx="1" hasCustomPrompt="1"/>
          </p:nvPr>
        </p:nvSpPr>
        <p:spPr>
          <a:xfrm>
            <a:off x="522000" y="1566000"/>
            <a:ext cx="5479200" cy="1637853"/>
          </a:xfrm>
        </p:spPr>
        <p:txBody>
          <a:bodyPr vert="horz" lIns="0" tIns="331200" rIns="0" bIns="0" rtlCol="0">
            <a:normAutofit/>
          </a:bodyPr>
          <a:lstStyle>
            <a:lvl1pPr>
              <a:lnSpc>
                <a:spcPct val="100000"/>
              </a:lnSpc>
              <a:defRPr lang="en-US" dirty="0">
                <a:solidFill>
                  <a:schemeClr val="tx2"/>
                </a:solidFill>
              </a:defRPr>
            </a:lvl1pPr>
            <a:lvl2pPr marL="432000" indent="-288000">
              <a:lnSpc>
                <a:spcPct val="100000"/>
              </a:lnSpc>
              <a:buClr>
                <a:schemeClr val="tx2"/>
              </a:buClr>
              <a:buSzPct val="90000"/>
              <a:buFont typeface="Wingdings" panose="05000000000000000000" pitchFamily="2" charset="2"/>
              <a:buChar char="n"/>
              <a:defRPr lang="en-US" dirty="0">
                <a:solidFill>
                  <a:schemeClr val="tx2"/>
                </a:solidFill>
              </a:defRPr>
            </a:lvl2pPr>
            <a:lvl3pPr marL="576000" indent="-216000">
              <a:lnSpc>
                <a:spcPct val="100000"/>
              </a:lnSpc>
              <a:buClr>
                <a:schemeClr val="tx2"/>
              </a:buClr>
              <a:buFont typeface="Wingdings" panose="05000000000000000000" pitchFamily="2" charset="2"/>
              <a:buChar char="§"/>
              <a:defRPr lang="en-US" dirty="0">
                <a:solidFill>
                  <a:schemeClr val="tx1"/>
                </a:solidFill>
              </a:defRPr>
            </a:lvl3pPr>
            <a:lvl4pPr>
              <a:defRPr lang="en-GB" dirty="0"/>
            </a:lvl4pPr>
            <a:lvl5pPr marL="216000" marR="0" indent="-216000" algn="l" defTabSz="914400" rtl="0" eaLnBrk="1" fontAlgn="auto" latinLnBrk="0" hangingPunct="1">
              <a:lnSpc>
                <a:spcPts val="1900"/>
              </a:lnSpc>
              <a:spcBef>
                <a:spcPts val="0"/>
              </a:spcBef>
              <a:spcAft>
                <a:spcPts val="371"/>
              </a:spcAft>
              <a:buClr>
                <a:schemeClr val="accent2"/>
              </a:buClr>
              <a:buSzPct val="90000"/>
              <a:buFont typeface="Wingdings" panose="05000000000000000000" pitchFamily="2" charset="2"/>
              <a:buChar char="n"/>
              <a:tabLst/>
              <a:defRPr/>
            </a:lvl5pPr>
            <a:lvl6pPr>
              <a:buClr>
                <a:schemeClr val="accent2"/>
              </a:buClr>
              <a:defRPr/>
            </a:lvl6pPr>
          </a:lstStyle>
          <a:p>
            <a:pPr lvl="0"/>
            <a:r>
              <a:rPr lang="en-US" dirty="0"/>
              <a:t>Edit Master text styles</a:t>
            </a:r>
          </a:p>
          <a:p>
            <a:pPr lvl="1"/>
            <a:r>
              <a:rPr lang="en-US" dirty="0"/>
              <a:t>Second level</a:t>
            </a:r>
          </a:p>
          <a:p>
            <a:pPr lvl="2"/>
            <a:r>
              <a:rPr lang="en-US" dirty="0"/>
              <a:t>Third level</a:t>
            </a:r>
          </a:p>
        </p:txBody>
      </p:sp>
      <p:sp>
        <p:nvSpPr>
          <p:cNvPr id="18" name="Content Placeholder 2">
            <a:extLst>
              <a:ext uri="{FF2B5EF4-FFF2-40B4-BE49-F238E27FC236}">
                <a16:creationId xmlns:a16="http://schemas.microsoft.com/office/drawing/2014/main" id="{6F85DCEE-F5DF-40E7-8009-7017483BB2D3}"/>
              </a:ext>
            </a:extLst>
          </p:cNvPr>
          <p:cNvSpPr>
            <a:spLocks noGrp="1"/>
          </p:cNvSpPr>
          <p:nvPr>
            <p:ph sz="half" idx="12" hasCustomPrompt="1"/>
          </p:nvPr>
        </p:nvSpPr>
        <p:spPr>
          <a:xfrm>
            <a:off x="6192000" y="1562400"/>
            <a:ext cx="5479200" cy="1637853"/>
          </a:xfrm>
        </p:spPr>
        <p:txBody>
          <a:bodyPr vert="horz" lIns="0" tIns="331200" rIns="0" bIns="0" rtlCol="0">
            <a:normAutofit/>
          </a:bodyPr>
          <a:lstStyle>
            <a:lvl1pPr>
              <a:lnSpc>
                <a:spcPct val="100000"/>
              </a:lnSpc>
              <a:defRPr lang="en-US" dirty="0">
                <a:solidFill>
                  <a:schemeClr val="tx2"/>
                </a:solidFill>
              </a:defRPr>
            </a:lvl1pPr>
            <a:lvl2pPr marL="432000" indent="-288000">
              <a:lnSpc>
                <a:spcPct val="100000"/>
              </a:lnSpc>
              <a:buClr>
                <a:schemeClr val="tx2"/>
              </a:buClr>
              <a:buSzPct val="90000"/>
              <a:buFont typeface="Wingdings" panose="05000000000000000000" pitchFamily="2" charset="2"/>
              <a:buChar char="n"/>
              <a:defRPr lang="en-US" dirty="0">
                <a:solidFill>
                  <a:schemeClr val="tx2"/>
                </a:solidFill>
              </a:defRPr>
            </a:lvl2pPr>
            <a:lvl3pPr marL="576000" indent="-216000">
              <a:lnSpc>
                <a:spcPct val="100000"/>
              </a:lnSpc>
              <a:buClr>
                <a:schemeClr val="tx2"/>
              </a:buClr>
              <a:buFont typeface="Wingdings" panose="05000000000000000000" pitchFamily="2" charset="2"/>
              <a:buChar char="§"/>
              <a:defRPr lang="en-US" dirty="0">
                <a:solidFill>
                  <a:schemeClr val="tx1"/>
                </a:solidFill>
              </a:defRPr>
            </a:lvl3pPr>
            <a:lvl4pPr>
              <a:defRPr lang="en-GB" dirty="0"/>
            </a:lvl4pPr>
            <a:lvl5pPr marL="216000" marR="0" indent="-216000" algn="l" defTabSz="914400" rtl="0" eaLnBrk="1" fontAlgn="auto" latinLnBrk="0" hangingPunct="1">
              <a:lnSpc>
                <a:spcPts val="1900"/>
              </a:lnSpc>
              <a:spcBef>
                <a:spcPts val="0"/>
              </a:spcBef>
              <a:spcAft>
                <a:spcPts val="371"/>
              </a:spcAft>
              <a:buClr>
                <a:schemeClr val="accent2"/>
              </a:buClr>
              <a:buSzPct val="90000"/>
              <a:buFont typeface="Wingdings" panose="05000000000000000000" pitchFamily="2" charset="2"/>
              <a:buChar char="n"/>
              <a:tabLst/>
              <a:defRPr/>
            </a:lvl5pPr>
            <a:lvl6pPr>
              <a:buClr>
                <a:schemeClr val="accent2"/>
              </a:buClr>
              <a:defRPr/>
            </a:lvl6pPr>
          </a:lstStyle>
          <a:p>
            <a:pPr lvl="0"/>
            <a:r>
              <a:rPr lang="en-US" dirty="0"/>
              <a:t>Edit Master text styles</a:t>
            </a:r>
          </a:p>
          <a:p>
            <a:pPr lvl="1"/>
            <a:r>
              <a:rPr lang="en-US" dirty="0"/>
              <a:t>Second level</a:t>
            </a:r>
          </a:p>
          <a:p>
            <a:pPr lvl="2"/>
            <a:r>
              <a:rPr lang="en-US" dirty="0"/>
              <a:t>Third level</a:t>
            </a:r>
          </a:p>
        </p:txBody>
      </p:sp>
      <p:sp>
        <p:nvSpPr>
          <p:cNvPr id="19" name="Content Placeholder 2">
            <a:extLst>
              <a:ext uri="{FF2B5EF4-FFF2-40B4-BE49-F238E27FC236}">
                <a16:creationId xmlns:a16="http://schemas.microsoft.com/office/drawing/2014/main" id="{6F85DCEE-F5DF-40E7-8009-7017483BB2D3}"/>
              </a:ext>
            </a:extLst>
          </p:cNvPr>
          <p:cNvSpPr>
            <a:spLocks noGrp="1"/>
          </p:cNvSpPr>
          <p:nvPr>
            <p:ph sz="half" idx="13" hasCustomPrompt="1"/>
          </p:nvPr>
        </p:nvSpPr>
        <p:spPr>
          <a:xfrm>
            <a:off x="6192000" y="3337063"/>
            <a:ext cx="5479200" cy="2733953"/>
          </a:xfrm>
        </p:spPr>
        <p:txBody>
          <a:bodyPr vert="horz" lIns="0" tIns="331200" rIns="0" bIns="0" rtlCol="0">
            <a:normAutofit/>
          </a:bodyPr>
          <a:lstStyle>
            <a:lvl1pPr>
              <a:lnSpc>
                <a:spcPct val="100000"/>
              </a:lnSpc>
              <a:defRPr lang="en-US" dirty="0">
                <a:solidFill>
                  <a:schemeClr val="tx2"/>
                </a:solidFill>
              </a:defRPr>
            </a:lvl1pPr>
            <a:lvl2pPr marL="432000" indent="-288000">
              <a:lnSpc>
                <a:spcPct val="100000"/>
              </a:lnSpc>
              <a:buClr>
                <a:schemeClr val="tx2"/>
              </a:buClr>
              <a:buSzPct val="90000"/>
              <a:buFont typeface="Wingdings" panose="05000000000000000000" pitchFamily="2" charset="2"/>
              <a:buChar char="n"/>
              <a:defRPr lang="en-US" dirty="0">
                <a:solidFill>
                  <a:schemeClr val="tx2"/>
                </a:solidFill>
              </a:defRPr>
            </a:lvl2pPr>
            <a:lvl3pPr marL="576000" indent="-216000">
              <a:lnSpc>
                <a:spcPct val="100000"/>
              </a:lnSpc>
              <a:buClr>
                <a:schemeClr val="tx2"/>
              </a:buClr>
              <a:buFont typeface="Wingdings" panose="05000000000000000000" pitchFamily="2" charset="2"/>
              <a:buChar char="§"/>
              <a:defRPr lang="en-US" dirty="0">
                <a:solidFill>
                  <a:schemeClr val="tx1"/>
                </a:solidFill>
              </a:defRPr>
            </a:lvl3pPr>
            <a:lvl4pPr>
              <a:defRPr lang="en-GB" dirty="0"/>
            </a:lvl4pPr>
            <a:lvl5pPr marL="216000" marR="0" indent="-216000" algn="l" defTabSz="914400" rtl="0" eaLnBrk="1" fontAlgn="auto" latinLnBrk="0" hangingPunct="1">
              <a:lnSpc>
                <a:spcPts val="1900"/>
              </a:lnSpc>
              <a:spcBef>
                <a:spcPts val="0"/>
              </a:spcBef>
              <a:spcAft>
                <a:spcPts val="371"/>
              </a:spcAft>
              <a:buClr>
                <a:schemeClr val="accent2"/>
              </a:buClr>
              <a:buSzPct val="90000"/>
              <a:buFont typeface="Wingdings" panose="05000000000000000000" pitchFamily="2" charset="2"/>
              <a:buChar char="n"/>
              <a:tabLst/>
              <a:defRPr/>
            </a:lvl5pPr>
            <a:lvl6pPr>
              <a:buClr>
                <a:schemeClr val="accent2"/>
              </a:buClr>
              <a:defRPr/>
            </a:lvl6pPr>
          </a:lstStyle>
          <a:p>
            <a:pPr lvl="0"/>
            <a:r>
              <a:rPr lang="en-US" dirty="0"/>
              <a:t>Edit Master text styles</a:t>
            </a:r>
          </a:p>
          <a:p>
            <a:pPr lvl="1"/>
            <a:r>
              <a:rPr lang="en-US" dirty="0"/>
              <a:t>Second level</a:t>
            </a:r>
          </a:p>
          <a:p>
            <a:pPr lvl="2"/>
            <a:r>
              <a:rPr lang="en-US" dirty="0"/>
              <a:t>Third level</a:t>
            </a:r>
          </a:p>
        </p:txBody>
      </p:sp>
      <p:sp>
        <p:nvSpPr>
          <p:cNvPr id="20" name="Content Placeholder 2">
            <a:extLst>
              <a:ext uri="{FF2B5EF4-FFF2-40B4-BE49-F238E27FC236}">
                <a16:creationId xmlns:a16="http://schemas.microsoft.com/office/drawing/2014/main" id="{6F85DCEE-F5DF-40E7-8009-7017483BB2D3}"/>
              </a:ext>
            </a:extLst>
          </p:cNvPr>
          <p:cNvSpPr>
            <a:spLocks noGrp="1"/>
          </p:cNvSpPr>
          <p:nvPr>
            <p:ph sz="half" idx="14" hasCustomPrompt="1"/>
          </p:nvPr>
        </p:nvSpPr>
        <p:spPr>
          <a:xfrm>
            <a:off x="517200" y="3337063"/>
            <a:ext cx="5479200" cy="2733953"/>
          </a:xfrm>
        </p:spPr>
        <p:txBody>
          <a:bodyPr vert="horz" lIns="0" tIns="331200" rIns="0" bIns="0" rtlCol="0">
            <a:normAutofit/>
          </a:bodyPr>
          <a:lstStyle>
            <a:lvl1pPr>
              <a:lnSpc>
                <a:spcPct val="100000"/>
              </a:lnSpc>
              <a:defRPr lang="en-US" dirty="0">
                <a:solidFill>
                  <a:schemeClr val="tx2"/>
                </a:solidFill>
              </a:defRPr>
            </a:lvl1pPr>
            <a:lvl2pPr marL="432000" indent="-288000">
              <a:lnSpc>
                <a:spcPct val="100000"/>
              </a:lnSpc>
              <a:buClr>
                <a:schemeClr val="tx2"/>
              </a:buClr>
              <a:buSzPct val="90000"/>
              <a:buFont typeface="Wingdings" panose="05000000000000000000" pitchFamily="2" charset="2"/>
              <a:buChar char="n"/>
              <a:defRPr lang="en-US" dirty="0">
                <a:solidFill>
                  <a:schemeClr val="tx2"/>
                </a:solidFill>
              </a:defRPr>
            </a:lvl2pPr>
            <a:lvl3pPr marL="576000" indent="-216000">
              <a:lnSpc>
                <a:spcPct val="100000"/>
              </a:lnSpc>
              <a:buClr>
                <a:schemeClr val="tx2"/>
              </a:buClr>
              <a:buFont typeface="Wingdings" panose="05000000000000000000" pitchFamily="2" charset="2"/>
              <a:buChar char="§"/>
              <a:defRPr lang="en-US" dirty="0">
                <a:solidFill>
                  <a:schemeClr val="tx1"/>
                </a:solidFill>
              </a:defRPr>
            </a:lvl3pPr>
            <a:lvl4pPr>
              <a:defRPr lang="en-GB" dirty="0"/>
            </a:lvl4pPr>
            <a:lvl5pPr marL="216000" marR="0" indent="-216000" algn="l" defTabSz="914400" rtl="0" eaLnBrk="1" fontAlgn="auto" latinLnBrk="0" hangingPunct="1">
              <a:lnSpc>
                <a:spcPts val="1900"/>
              </a:lnSpc>
              <a:spcBef>
                <a:spcPts val="0"/>
              </a:spcBef>
              <a:spcAft>
                <a:spcPts val="371"/>
              </a:spcAft>
              <a:buClr>
                <a:schemeClr val="accent2"/>
              </a:buClr>
              <a:buSzPct val="90000"/>
              <a:buFont typeface="Wingdings" panose="05000000000000000000" pitchFamily="2" charset="2"/>
              <a:buChar char="n"/>
              <a:tabLst/>
              <a:defRPr/>
            </a:lvl5pPr>
            <a:lvl6pPr>
              <a:buClr>
                <a:schemeClr val="accent2"/>
              </a:buClr>
              <a:defRPr/>
            </a:lvl6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5347873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2 column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371DAE-A209-4F99-8998-011EBCC6FC9F}"/>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9" name="Picture 8">
            <a:extLst>
              <a:ext uri="{FF2B5EF4-FFF2-40B4-BE49-F238E27FC236}">
                <a16:creationId xmlns:a16="http://schemas.microsoft.com/office/drawing/2014/main" id="{D3559C2F-91B3-4E84-B4E9-A061D33D4EE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2" y="6346825"/>
            <a:ext cx="12192000" cy="521208"/>
          </a:xfrm>
          <a:prstGeom prst="rect">
            <a:avLst/>
          </a:prstGeom>
        </p:spPr>
      </p:pic>
      <p:sp>
        <p:nvSpPr>
          <p:cNvPr id="11" name="Slide Number Placeholder 5">
            <a:extLst>
              <a:ext uri="{FF2B5EF4-FFF2-40B4-BE49-F238E27FC236}">
                <a16:creationId xmlns:a16="http://schemas.microsoft.com/office/drawing/2014/main" id="{8F84C52A-A232-44B0-91E1-6C35437E881A}"/>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sp>
        <p:nvSpPr>
          <p:cNvPr id="2" name="Title 1">
            <a:extLst>
              <a:ext uri="{FF2B5EF4-FFF2-40B4-BE49-F238E27FC236}">
                <a16:creationId xmlns:a16="http://schemas.microsoft.com/office/drawing/2014/main" id="{001849FF-D1BD-4B43-80E5-706DB49E99E8}"/>
              </a:ext>
            </a:extLst>
          </p:cNvPr>
          <p:cNvSpPr>
            <a:spLocks noGrp="1"/>
          </p:cNvSpPr>
          <p:nvPr>
            <p:ph type="title"/>
          </p:nvPr>
        </p:nvSpPr>
        <p:spPr>
          <a:xfrm>
            <a:off x="522000" y="842400"/>
            <a:ext cx="5479200" cy="720000"/>
          </a:xfrm>
          <a:prstGeom prst="rect">
            <a:avLst/>
          </a:prstGeom>
        </p:spPr>
        <p:txBody>
          <a:bodyPr vert="horz" lIns="0" tIns="0" rIns="0" bIns="0" rtlCol="0" anchor="t" anchorCtr="0">
            <a:normAutofit/>
          </a:bodyPr>
          <a:lstStyle>
            <a:lvl1pPr>
              <a:defRPr lang="en-GB">
                <a:solidFill>
                  <a:schemeClr val="tx2"/>
                </a:solidFill>
              </a:defRPr>
            </a:lvl1pPr>
          </a:lstStyle>
          <a:p>
            <a:pPr lvl="0">
              <a:lnSpc>
                <a:spcPts val="3250"/>
              </a:lnSpc>
            </a:pPr>
            <a:r>
              <a:rPr lang="en-US"/>
              <a:t>Click to edit Master title style</a:t>
            </a:r>
            <a:endParaRPr lang="en-GB" dirty="0"/>
          </a:p>
        </p:txBody>
      </p:sp>
      <p:pic>
        <p:nvPicPr>
          <p:cNvPr id="14" name="Picture 13">
            <a:extLst>
              <a:ext uri="{FF2B5EF4-FFF2-40B4-BE49-F238E27FC236}">
                <a16:creationId xmlns:a16="http://schemas.microsoft.com/office/drawing/2014/main" id="{FE49440F-96B3-4E68-A1BC-306E429322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7200" y="6423209"/>
            <a:ext cx="1472965" cy="383295"/>
          </a:xfrm>
          <a:prstGeom prst="rect">
            <a:avLst/>
          </a:prstGeom>
        </p:spPr>
      </p:pic>
      <p:sp>
        <p:nvSpPr>
          <p:cNvPr id="17" name="Content Placeholder 2">
            <a:extLst>
              <a:ext uri="{FF2B5EF4-FFF2-40B4-BE49-F238E27FC236}">
                <a16:creationId xmlns:a16="http://schemas.microsoft.com/office/drawing/2014/main" id="{6F85DCEE-F5DF-40E7-8009-7017483BB2D3}"/>
              </a:ext>
            </a:extLst>
          </p:cNvPr>
          <p:cNvSpPr>
            <a:spLocks noGrp="1"/>
          </p:cNvSpPr>
          <p:nvPr>
            <p:ph sz="half" idx="1" hasCustomPrompt="1"/>
          </p:nvPr>
        </p:nvSpPr>
        <p:spPr>
          <a:xfrm>
            <a:off x="522000" y="1566000"/>
            <a:ext cx="5479200" cy="1637853"/>
          </a:xfrm>
        </p:spPr>
        <p:txBody>
          <a:bodyPr vert="horz" lIns="0" tIns="331200" rIns="0" bIns="0" rtlCol="0">
            <a:normAutofit/>
          </a:bodyPr>
          <a:lstStyle>
            <a:lvl1pPr>
              <a:lnSpc>
                <a:spcPct val="100000"/>
              </a:lnSpc>
              <a:defRPr lang="en-US" dirty="0">
                <a:solidFill>
                  <a:schemeClr val="tx2"/>
                </a:solidFill>
              </a:defRPr>
            </a:lvl1pPr>
            <a:lvl2pPr marL="432000" indent="-288000">
              <a:lnSpc>
                <a:spcPct val="100000"/>
              </a:lnSpc>
              <a:buClr>
                <a:schemeClr val="tx2"/>
              </a:buClr>
              <a:buSzPct val="90000"/>
              <a:buFont typeface="Wingdings" panose="05000000000000000000" pitchFamily="2" charset="2"/>
              <a:buChar char="n"/>
              <a:defRPr lang="en-US" dirty="0">
                <a:solidFill>
                  <a:schemeClr val="tx2"/>
                </a:solidFill>
              </a:defRPr>
            </a:lvl2pPr>
            <a:lvl3pPr marL="576000" indent="-216000">
              <a:lnSpc>
                <a:spcPct val="100000"/>
              </a:lnSpc>
              <a:buClr>
                <a:schemeClr val="tx2"/>
              </a:buClr>
              <a:buFont typeface="Wingdings" panose="05000000000000000000" pitchFamily="2" charset="2"/>
              <a:buChar char="§"/>
              <a:defRPr lang="en-US" dirty="0">
                <a:solidFill>
                  <a:schemeClr val="tx1"/>
                </a:solidFill>
              </a:defRPr>
            </a:lvl3pPr>
            <a:lvl4pPr>
              <a:defRPr lang="en-GB" dirty="0"/>
            </a:lvl4pPr>
            <a:lvl5pPr marL="216000" marR="0" indent="-216000" algn="l" defTabSz="914400" rtl="0" eaLnBrk="1" fontAlgn="auto" latinLnBrk="0" hangingPunct="1">
              <a:lnSpc>
                <a:spcPts val="1900"/>
              </a:lnSpc>
              <a:spcBef>
                <a:spcPts val="0"/>
              </a:spcBef>
              <a:spcAft>
                <a:spcPts val="371"/>
              </a:spcAft>
              <a:buClr>
                <a:schemeClr val="accent2"/>
              </a:buClr>
              <a:buSzPct val="90000"/>
              <a:buFont typeface="Wingdings" panose="05000000000000000000" pitchFamily="2" charset="2"/>
              <a:buChar char="n"/>
              <a:tabLst/>
              <a:defRPr/>
            </a:lvl5pPr>
            <a:lvl6pPr>
              <a:buClr>
                <a:schemeClr val="accent2"/>
              </a:buClr>
              <a:defRPr/>
            </a:lvl6pPr>
          </a:lstStyle>
          <a:p>
            <a:pPr lvl="0"/>
            <a:r>
              <a:rPr lang="en-US" dirty="0"/>
              <a:t>Edit Master text styles</a:t>
            </a:r>
          </a:p>
          <a:p>
            <a:pPr lvl="1"/>
            <a:r>
              <a:rPr lang="en-US" dirty="0"/>
              <a:t>Second level</a:t>
            </a:r>
          </a:p>
          <a:p>
            <a:pPr lvl="2"/>
            <a:r>
              <a:rPr lang="en-US" dirty="0"/>
              <a:t>Third level</a:t>
            </a:r>
          </a:p>
        </p:txBody>
      </p:sp>
      <p:sp>
        <p:nvSpPr>
          <p:cNvPr id="15" name="Content Placeholder 2">
            <a:extLst>
              <a:ext uri="{FF2B5EF4-FFF2-40B4-BE49-F238E27FC236}">
                <a16:creationId xmlns:a16="http://schemas.microsoft.com/office/drawing/2014/main" id="{6F85DCEE-F5DF-40E7-8009-7017483BB2D3}"/>
              </a:ext>
            </a:extLst>
          </p:cNvPr>
          <p:cNvSpPr>
            <a:spLocks noGrp="1"/>
          </p:cNvSpPr>
          <p:nvPr>
            <p:ph sz="half" idx="15" hasCustomPrompt="1"/>
          </p:nvPr>
        </p:nvSpPr>
        <p:spPr>
          <a:xfrm>
            <a:off x="6192000" y="1566000"/>
            <a:ext cx="5479200" cy="1637853"/>
          </a:xfrm>
        </p:spPr>
        <p:txBody>
          <a:bodyPr vert="horz" lIns="0" tIns="331200" rIns="0" bIns="0" rtlCol="0">
            <a:normAutofit/>
          </a:bodyPr>
          <a:lstStyle>
            <a:lvl1pPr>
              <a:lnSpc>
                <a:spcPct val="100000"/>
              </a:lnSpc>
              <a:defRPr lang="en-US" dirty="0">
                <a:solidFill>
                  <a:schemeClr val="tx2"/>
                </a:solidFill>
              </a:defRPr>
            </a:lvl1pPr>
            <a:lvl2pPr marL="432000" indent="-288000">
              <a:lnSpc>
                <a:spcPct val="100000"/>
              </a:lnSpc>
              <a:buClr>
                <a:schemeClr val="tx2"/>
              </a:buClr>
              <a:buSzPct val="90000"/>
              <a:buFont typeface="Wingdings" panose="05000000000000000000" pitchFamily="2" charset="2"/>
              <a:buChar char="n"/>
              <a:defRPr lang="en-US" dirty="0">
                <a:solidFill>
                  <a:schemeClr val="tx2"/>
                </a:solidFill>
              </a:defRPr>
            </a:lvl2pPr>
            <a:lvl3pPr marL="576000" indent="-216000">
              <a:lnSpc>
                <a:spcPct val="100000"/>
              </a:lnSpc>
              <a:buClr>
                <a:schemeClr val="tx2"/>
              </a:buClr>
              <a:buFont typeface="Wingdings" panose="05000000000000000000" pitchFamily="2" charset="2"/>
              <a:buChar char="§"/>
              <a:defRPr lang="en-US" dirty="0">
                <a:solidFill>
                  <a:schemeClr val="tx1"/>
                </a:solidFill>
              </a:defRPr>
            </a:lvl3pPr>
            <a:lvl4pPr>
              <a:defRPr lang="en-GB" dirty="0"/>
            </a:lvl4pPr>
            <a:lvl5pPr marL="216000" marR="0" indent="-216000" algn="l" defTabSz="914400" rtl="0" eaLnBrk="1" fontAlgn="auto" latinLnBrk="0" hangingPunct="1">
              <a:lnSpc>
                <a:spcPts val="1900"/>
              </a:lnSpc>
              <a:spcBef>
                <a:spcPts val="0"/>
              </a:spcBef>
              <a:spcAft>
                <a:spcPts val="371"/>
              </a:spcAft>
              <a:buClr>
                <a:schemeClr val="accent2"/>
              </a:buClr>
              <a:buSzPct val="90000"/>
              <a:buFont typeface="Wingdings" panose="05000000000000000000" pitchFamily="2" charset="2"/>
              <a:buChar char="n"/>
              <a:tabLst/>
              <a:defRPr/>
            </a:lvl5pPr>
            <a:lvl6pPr>
              <a:buClr>
                <a:schemeClr val="accent2"/>
              </a:buClr>
              <a:defRPr/>
            </a:lvl6pPr>
          </a:lstStyle>
          <a:p>
            <a:pPr lvl="0"/>
            <a:r>
              <a:rPr lang="en-US" dirty="0"/>
              <a:t>Edit Master text styles</a:t>
            </a:r>
          </a:p>
          <a:p>
            <a:pPr lvl="1"/>
            <a:r>
              <a:rPr lang="en-US" dirty="0"/>
              <a:t>Second level</a:t>
            </a:r>
          </a:p>
          <a:p>
            <a:pPr lvl="2"/>
            <a:r>
              <a:rPr lang="en-US" dirty="0"/>
              <a:t>Third level</a:t>
            </a:r>
          </a:p>
        </p:txBody>
      </p:sp>
      <p:sp>
        <p:nvSpPr>
          <p:cNvPr id="16" name="Content Placeholder 2">
            <a:extLst>
              <a:ext uri="{FF2B5EF4-FFF2-40B4-BE49-F238E27FC236}">
                <a16:creationId xmlns:a16="http://schemas.microsoft.com/office/drawing/2014/main" id="{6F85DCEE-F5DF-40E7-8009-7017483BB2D3}"/>
              </a:ext>
            </a:extLst>
          </p:cNvPr>
          <p:cNvSpPr>
            <a:spLocks noGrp="1"/>
          </p:cNvSpPr>
          <p:nvPr>
            <p:ph sz="half" idx="16" hasCustomPrompt="1"/>
          </p:nvPr>
        </p:nvSpPr>
        <p:spPr>
          <a:xfrm>
            <a:off x="522000" y="3337063"/>
            <a:ext cx="5479200" cy="2733953"/>
          </a:xfrm>
        </p:spPr>
        <p:txBody>
          <a:bodyPr vert="horz" lIns="0" tIns="331200" rIns="0" bIns="0" rtlCol="0">
            <a:normAutofit/>
          </a:bodyPr>
          <a:lstStyle>
            <a:lvl1pPr>
              <a:lnSpc>
                <a:spcPct val="100000"/>
              </a:lnSpc>
              <a:defRPr lang="en-US" dirty="0">
                <a:solidFill>
                  <a:schemeClr val="tx2"/>
                </a:solidFill>
              </a:defRPr>
            </a:lvl1pPr>
            <a:lvl2pPr marL="432000" indent="-288000">
              <a:lnSpc>
                <a:spcPct val="100000"/>
              </a:lnSpc>
              <a:buClr>
                <a:schemeClr val="tx2"/>
              </a:buClr>
              <a:buSzPct val="90000"/>
              <a:buFont typeface="Wingdings" panose="05000000000000000000" pitchFamily="2" charset="2"/>
              <a:buChar char="n"/>
              <a:defRPr lang="en-US" dirty="0">
                <a:solidFill>
                  <a:schemeClr val="tx2"/>
                </a:solidFill>
              </a:defRPr>
            </a:lvl2pPr>
            <a:lvl3pPr marL="576000" indent="-216000">
              <a:lnSpc>
                <a:spcPct val="100000"/>
              </a:lnSpc>
              <a:buClr>
                <a:schemeClr val="tx2"/>
              </a:buClr>
              <a:buFont typeface="Wingdings" panose="05000000000000000000" pitchFamily="2" charset="2"/>
              <a:buChar char="§"/>
              <a:defRPr lang="en-US" dirty="0">
                <a:solidFill>
                  <a:schemeClr val="tx1"/>
                </a:solidFill>
              </a:defRPr>
            </a:lvl3pPr>
            <a:lvl4pPr>
              <a:defRPr lang="en-GB" dirty="0"/>
            </a:lvl4pPr>
            <a:lvl5pPr marL="216000" marR="0" indent="-216000" algn="l" defTabSz="914400" rtl="0" eaLnBrk="1" fontAlgn="auto" latinLnBrk="0" hangingPunct="1">
              <a:lnSpc>
                <a:spcPts val="1900"/>
              </a:lnSpc>
              <a:spcBef>
                <a:spcPts val="0"/>
              </a:spcBef>
              <a:spcAft>
                <a:spcPts val="371"/>
              </a:spcAft>
              <a:buClr>
                <a:schemeClr val="accent2"/>
              </a:buClr>
              <a:buSzPct val="90000"/>
              <a:buFont typeface="Wingdings" panose="05000000000000000000" pitchFamily="2" charset="2"/>
              <a:buChar char="n"/>
              <a:tabLst/>
              <a:defRPr/>
            </a:lvl5pPr>
            <a:lvl6pPr>
              <a:buClr>
                <a:schemeClr val="accent2"/>
              </a:buClr>
              <a:defRPr/>
            </a:lvl6pPr>
          </a:lstStyle>
          <a:p>
            <a:pPr lvl="0"/>
            <a:r>
              <a:rPr lang="en-US" dirty="0"/>
              <a:t>Edit Master text styles</a:t>
            </a:r>
          </a:p>
          <a:p>
            <a:pPr lvl="1"/>
            <a:r>
              <a:rPr lang="en-US" dirty="0"/>
              <a:t>Second level</a:t>
            </a:r>
          </a:p>
          <a:p>
            <a:pPr lvl="2"/>
            <a:r>
              <a:rPr lang="en-US" dirty="0"/>
              <a:t>Third level</a:t>
            </a:r>
          </a:p>
        </p:txBody>
      </p:sp>
      <p:sp>
        <p:nvSpPr>
          <p:cNvPr id="21" name="Content Placeholder 2">
            <a:extLst>
              <a:ext uri="{FF2B5EF4-FFF2-40B4-BE49-F238E27FC236}">
                <a16:creationId xmlns:a16="http://schemas.microsoft.com/office/drawing/2014/main" id="{6F85DCEE-F5DF-40E7-8009-7017483BB2D3}"/>
              </a:ext>
            </a:extLst>
          </p:cNvPr>
          <p:cNvSpPr>
            <a:spLocks noGrp="1"/>
          </p:cNvSpPr>
          <p:nvPr>
            <p:ph sz="half" idx="17" hasCustomPrompt="1"/>
          </p:nvPr>
        </p:nvSpPr>
        <p:spPr>
          <a:xfrm>
            <a:off x="6192000" y="3337063"/>
            <a:ext cx="5479200" cy="2733953"/>
          </a:xfrm>
        </p:spPr>
        <p:txBody>
          <a:bodyPr vert="horz" lIns="0" tIns="331200" rIns="0" bIns="0" rtlCol="0">
            <a:normAutofit/>
          </a:bodyPr>
          <a:lstStyle>
            <a:lvl1pPr>
              <a:lnSpc>
                <a:spcPct val="100000"/>
              </a:lnSpc>
              <a:defRPr lang="en-US" dirty="0">
                <a:solidFill>
                  <a:schemeClr val="tx2"/>
                </a:solidFill>
              </a:defRPr>
            </a:lvl1pPr>
            <a:lvl2pPr marL="432000" indent="-288000">
              <a:lnSpc>
                <a:spcPct val="100000"/>
              </a:lnSpc>
              <a:buClr>
                <a:schemeClr val="tx2"/>
              </a:buClr>
              <a:buSzPct val="90000"/>
              <a:buFont typeface="Wingdings" panose="05000000000000000000" pitchFamily="2" charset="2"/>
              <a:buChar char="n"/>
              <a:defRPr lang="en-US" dirty="0">
                <a:solidFill>
                  <a:schemeClr val="tx2"/>
                </a:solidFill>
              </a:defRPr>
            </a:lvl2pPr>
            <a:lvl3pPr marL="576000" indent="-216000">
              <a:lnSpc>
                <a:spcPct val="100000"/>
              </a:lnSpc>
              <a:buClr>
                <a:schemeClr val="tx2"/>
              </a:buClr>
              <a:buFont typeface="Wingdings" panose="05000000000000000000" pitchFamily="2" charset="2"/>
              <a:buChar char="§"/>
              <a:defRPr lang="en-US" dirty="0">
                <a:solidFill>
                  <a:schemeClr val="tx1"/>
                </a:solidFill>
              </a:defRPr>
            </a:lvl3pPr>
            <a:lvl4pPr>
              <a:defRPr lang="en-GB" dirty="0"/>
            </a:lvl4pPr>
            <a:lvl5pPr marL="216000" marR="0" indent="-216000" algn="l" defTabSz="914400" rtl="0" eaLnBrk="1" fontAlgn="auto" latinLnBrk="0" hangingPunct="1">
              <a:lnSpc>
                <a:spcPts val="1900"/>
              </a:lnSpc>
              <a:spcBef>
                <a:spcPts val="0"/>
              </a:spcBef>
              <a:spcAft>
                <a:spcPts val="371"/>
              </a:spcAft>
              <a:buClr>
                <a:schemeClr val="accent2"/>
              </a:buClr>
              <a:buSzPct val="90000"/>
              <a:buFont typeface="Wingdings" panose="05000000000000000000" pitchFamily="2" charset="2"/>
              <a:buChar char="n"/>
              <a:tabLst/>
              <a:defRPr/>
            </a:lvl5pPr>
            <a:lvl6pPr>
              <a:buClr>
                <a:schemeClr val="accent2"/>
              </a:buClr>
              <a:defRPr/>
            </a:lvl6pPr>
          </a:lstStyle>
          <a:p>
            <a:pPr lvl="0"/>
            <a:r>
              <a:rPr lang="en-US" dirty="0"/>
              <a:t>Edit Master text styles</a:t>
            </a:r>
          </a:p>
          <a:p>
            <a:pPr lvl="1"/>
            <a:r>
              <a:rPr lang="en-US" dirty="0"/>
              <a:t>Second level</a:t>
            </a:r>
          </a:p>
          <a:p>
            <a:pPr lvl="2"/>
            <a:r>
              <a:rPr lang="en-US" dirty="0"/>
              <a:t>Third level</a:t>
            </a:r>
          </a:p>
        </p:txBody>
      </p:sp>
      <p:pic>
        <p:nvPicPr>
          <p:cNvPr id="22" name="Picture 2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74400" y="80398"/>
            <a:ext cx="762002" cy="762002"/>
          </a:xfrm>
          <a:prstGeom prst="rect">
            <a:avLst/>
          </a:prstGeom>
        </p:spPr>
      </p:pic>
    </p:spTree>
    <p:extLst>
      <p:ext uri="{BB962C8B-B14F-4D97-AF65-F5344CB8AC3E}">
        <p14:creationId xmlns:p14="http://schemas.microsoft.com/office/powerpoint/2010/main" val="2103742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1 column + images blu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114E5A0-BCBF-4DF5-9191-72BA9CCF5327}"/>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17" name="Picture 16">
            <a:extLst>
              <a:ext uri="{FF2B5EF4-FFF2-40B4-BE49-F238E27FC236}">
                <a16:creationId xmlns:a16="http://schemas.microsoft.com/office/drawing/2014/main" id="{548F6C81-F5AF-43B9-8EDB-170CDBC83B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2" y="6346825"/>
            <a:ext cx="12192000" cy="521208"/>
          </a:xfrm>
          <a:prstGeom prst="rect">
            <a:avLst/>
          </a:prstGeom>
        </p:spPr>
      </p:pic>
      <p:sp>
        <p:nvSpPr>
          <p:cNvPr id="19" name="Slide Number Placeholder 5">
            <a:extLst>
              <a:ext uri="{FF2B5EF4-FFF2-40B4-BE49-F238E27FC236}">
                <a16:creationId xmlns:a16="http://schemas.microsoft.com/office/drawing/2014/main" id="{3BB36BA7-6F24-4D5E-AB20-D823BD4360B3}"/>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sp>
        <p:nvSpPr>
          <p:cNvPr id="2" name="Title 1">
            <a:extLst>
              <a:ext uri="{FF2B5EF4-FFF2-40B4-BE49-F238E27FC236}">
                <a16:creationId xmlns:a16="http://schemas.microsoft.com/office/drawing/2014/main" id="{A509B20D-170C-456D-B9A9-8E443DA5A983}"/>
              </a:ext>
            </a:extLst>
          </p:cNvPr>
          <p:cNvSpPr>
            <a:spLocks noGrp="1"/>
          </p:cNvSpPr>
          <p:nvPr>
            <p:ph type="title"/>
          </p:nvPr>
        </p:nvSpPr>
        <p:spPr>
          <a:xfrm>
            <a:off x="522000" y="842400"/>
            <a:ext cx="5479200" cy="720000"/>
          </a:xfrm>
          <a:prstGeom prst="rect">
            <a:avLst/>
          </a:prstGeom>
        </p:spPr>
        <p:txBody>
          <a:bodyPr anchor="t" anchorCtr="0">
            <a:normAutofit/>
          </a:bodyPr>
          <a:lstStyle>
            <a:lvl1pPr>
              <a:lnSpc>
                <a:spcPts val="3250"/>
              </a:lnSpc>
              <a:defRPr>
                <a:solidFill>
                  <a:schemeClr val="tx2"/>
                </a:solidFill>
              </a:defRPr>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F810EB91-327E-4BC3-93A7-D326DD9D2310}"/>
              </a:ext>
            </a:extLst>
          </p:cNvPr>
          <p:cNvSpPr>
            <a:spLocks noGrp="1"/>
          </p:cNvSpPr>
          <p:nvPr>
            <p:ph type="body" sz="quarter" idx="14" hasCustomPrompt="1"/>
          </p:nvPr>
        </p:nvSpPr>
        <p:spPr>
          <a:xfrm>
            <a:off x="522286" y="1566000"/>
            <a:ext cx="7912265" cy="4464000"/>
          </a:xfrm>
        </p:spPr>
        <p:txBody>
          <a:bodyPr vert="horz" lIns="0" tIns="331200" rIns="0" bIns="0" rtlCol="0">
            <a:normAutofit/>
          </a:bodyPr>
          <a:lstStyle>
            <a:lvl1pPr>
              <a:lnSpc>
                <a:spcPct val="100000"/>
              </a:lnSpc>
              <a:defRPr lang="en-US" dirty="0" smtClean="0">
                <a:solidFill>
                  <a:schemeClr val="tx2"/>
                </a:solidFill>
              </a:defRPr>
            </a:lvl1pPr>
            <a:lvl2pPr marL="432000" indent="-288000">
              <a:lnSpc>
                <a:spcPct val="100000"/>
              </a:lnSpc>
              <a:buClr>
                <a:schemeClr val="tx2"/>
              </a:buClr>
              <a:buSzPct val="90000"/>
              <a:buFont typeface="Wingdings" panose="05000000000000000000" pitchFamily="2" charset="2"/>
              <a:buChar char="n"/>
              <a:defRPr lang="en-US" dirty="0" smtClean="0">
                <a:solidFill>
                  <a:schemeClr val="tx2"/>
                </a:solidFill>
              </a:defRPr>
            </a:lvl2pPr>
            <a:lvl3pPr marL="576000" indent="-216000">
              <a:lnSpc>
                <a:spcPct val="100000"/>
              </a:lnSpc>
              <a:buClrTx/>
              <a:buFont typeface="Wingdings" panose="05000000000000000000" pitchFamily="2" charset="2"/>
              <a:buChar char="§"/>
              <a:defRPr>
                <a:solidFill>
                  <a:schemeClr val="tx2"/>
                </a:solidFill>
              </a:defRPr>
            </a:lvl3pPr>
            <a:lvl4pPr>
              <a:defRPr/>
            </a:lvl4pPr>
            <a:lvl5pPr>
              <a:buClr>
                <a:schemeClr val="accent2"/>
              </a:buClr>
              <a:defRPr/>
            </a:lvl5pPr>
            <a:lvl6pPr>
              <a:buClr>
                <a:schemeClr val="accent2"/>
              </a:buClr>
              <a:defRPr/>
            </a:lvl6pPr>
          </a:lstStyle>
          <a:p>
            <a:pPr lvl="0"/>
            <a:r>
              <a:rPr lang="en-US" dirty="0"/>
              <a:t>Edit Master text styles</a:t>
            </a:r>
          </a:p>
          <a:p>
            <a:pPr lvl="1"/>
            <a:r>
              <a:rPr lang="en-US" dirty="0"/>
              <a:t>Second level</a:t>
            </a:r>
          </a:p>
          <a:p>
            <a:pPr lvl="2"/>
            <a:r>
              <a:rPr lang="en-US" dirty="0"/>
              <a:t>Third level</a:t>
            </a:r>
          </a:p>
        </p:txBody>
      </p:sp>
      <p:sp>
        <p:nvSpPr>
          <p:cNvPr id="5" name="Picture Placeholder 4">
            <a:extLst>
              <a:ext uri="{FF2B5EF4-FFF2-40B4-BE49-F238E27FC236}">
                <a16:creationId xmlns:a16="http://schemas.microsoft.com/office/drawing/2014/main" id="{F51F282F-BF46-4824-AF77-2DA818A3EE01}"/>
              </a:ext>
            </a:extLst>
          </p:cNvPr>
          <p:cNvSpPr>
            <a:spLocks noGrp="1"/>
          </p:cNvSpPr>
          <p:nvPr>
            <p:ph type="pic" sz="quarter" idx="15"/>
          </p:nvPr>
        </p:nvSpPr>
        <p:spPr>
          <a:xfrm>
            <a:off x="9025200" y="522000"/>
            <a:ext cx="2649600" cy="2649600"/>
          </a:xfrm>
        </p:spPr>
        <p:txBody>
          <a:bodyPr>
            <a:normAutofit/>
          </a:bodyPr>
          <a:lstStyle/>
          <a:p>
            <a:r>
              <a:rPr lang="en-US"/>
              <a:t>Click icon to add picture</a:t>
            </a:r>
            <a:endParaRPr lang="en-GB"/>
          </a:p>
        </p:txBody>
      </p:sp>
      <p:sp>
        <p:nvSpPr>
          <p:cNvPr id="8" name="Picture Placeholder 7">
            <a:extLst>
              <a:ext uri="{FF2B5EF4-FFF2-40B4-BE49-F238E27FC236}">
                <a16:creationId xmlns:a16="http://schemas.microsoft.com/office/drawing/2014/main" id="{1FA82BD8-3700-4EE3-A0F3-2EC9C35B7F9F}"/>
              </a:ext>
            </a:extLst>
          </p:cNvPr>
          <p:cNvSpPr>
            <a:spLocks noGrp="1"/>
          </p:cNvSpPr>
          <p:nvPr>
            <p:ph type="pic" sz="quarter" idx="16"/>
          </p:nvPr>
        </p:nvSpPr>
        <p:spPr>
          <a:xfrm>
            <a:off x="9024937" y="3380400"/>
            <a:ext cx="2649600" cy="2649600"/>
          </a:xfrm>
        </p:spPr>
        <p:txBody>
          <a:bodyPr>
            <a:normAutofit/>
          </a:bodyPr>
          <a:lstStyle/>
          <a:p>
            <a:r>
              <a:rPr lang="en-US"/>
              <a:t>Click icon to add picture</a:t>
            </a:r>
            <a:endParaRPr lang="en-GB"/>
          </a:p>
        </p:txBody>
      </p:sp>
      <p:pic>
        <p:nvPicPr>
          <p:cNvPr id="14" name="Picture 13">
            <a:extLst>
              <a:ext uri="{FF2B5EF4-FFF2-40B4-BE49-F238E27FC236}">
                <a16:creationId xmlns:a16="http://schemas.microsoft.com/office/drawing/2014/main" id="{D49C4022-4F4A-430D-A070-E0B79CD94BE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7200" y="6423209"/>
            <a:ext cx="1472965" cy="383295"/>
          </a:xfrm>
          <a:prstGeom prst="rect">
            <a:avLst/>
          </a:prstGeom>
        </p:spPr>
      </p:pic>
    </p:spTree>
    <p:extLst>
      <p:ext uri="{BB962C8B-B14F-4D97-AF65-F5344CB8AC3E}">
        <p14:creationId xmlns:p14="http://schemas.microsoft.com/office/powerpoint/2010/main" val="16278957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1 column + images blu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114E5A0-BCBF-4DF5-9191-72BA9CCF5327}"/>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17" name="Picture 16">
            <a:extLst>
              <a:ext uri="{FF2B5EF4-FFF2-40B4-BE49-F238E27FC236}">
                <a16:creationId xmlns:a16="http://schemas.microsoft.com/office/drawing/2014/main" id="{548F6C81-F5AF-43B9-8EDB-170CDBC83B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2" y="6346825"/>
            <a:ext cx="12192000" cy="521208"/>
          </a:xfrm>
          <a:prstGeom prst="rect">
            <a:avLst/>
          </a:prstGeom>
        </p:spPr>
      </p:pic>
      <p:sp>
        <p:nvSpPr>
          <p:cNvPr id="19" name="Slide Number Placeholder 5">
            <a:extLst>
              <a:ext uri="{FF2B5EF4-FFF2-40B4-BE49-F238E27FC236}">
                <a16:creationId xmlns:a16="http://schemas.microsoft.com/office/drawing/2014/main" id="{3BB36BA7-6F24-4D5E-AB20-D823BD4360B3}"/>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sp>
        <p:nvSpPr>
          <p:cNvPr id="2" name="Title 1">
            <a:extLst>
              <a:ext uri="{FF2B5EF4-FFF2-40B4-BE49-F238E27FC236}">
                <a16:creationId xmlns:a16="http://schemas.microsoft.com/office/drawing/2014/main" id="{A509B20D-170C-456D-B9A9-8E443DA5A983}"/>
              </a:ext>
            </a:extLst>
          </p:cNvPr>
          <p:cNvSpPr>
            <a:spLocks noGrp="1"/>
          </p:cNvSpPr>
          <p:nvPr>
            <p:ph type="title"/>
          </p:nvPr>
        </p:nvSpPr>
        <p:spPr>
          <a:xfrm>
            <a:off x="522000" y="842400"/>
            <a:ext cx="5479200" cy="720000"/>
          </a:xfrm>
          <a:prstGeom prst="rect">
            <a:avLst/>
          </a:prstGeom>
        </p:spPr>
        <p:txBody>
          <a:bodyPr anchor="t" anchorCtr="0">
            <a:normAutofit/>
          </a:bodyPr>
          <a:lstStyle>
            <a:lvl1pPr>
              <a:lnSpc>
                <a:spcPts val="3250"/>
              </a:lnSpc>
              <a:defRPr>
                <a:solidFill>
                  <a:schemeClr val="accent1"/>
                </a:solidFill>
              </a:defRPr>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F810EB91-327E-4BC3-93A7-D326DD9D2310}"/>
              </a:ext>
            </a:extLst>
          </p:cNvPr>
          <p:cNvSpPr>
            <a:spLocks noGrp="1"/>
          </p:cNvSpPr>
          <p:nvPr>
            <p:ph type="body" sz="quarter" idx="14" hasCustomPrompt="1"/>
          </p:nvPr>
        </p:nvSpPr>
        <p:spPr>
          <a:xfrm>
            <a:off x="522286" y="1566000"/>
            <a:ext cx="7912265" cy="4464000"/>
          </a:xfrm>
        </p:spPr>
        <p:txBody>
          <a:bodyPr vert="horz" lIns="0" tIns="331200" rIns="0" bIns="0" rtlCol="0">
            <a:normAutofit/>
          </a:bodyPr>
          <a:lstStyle>
            <a:lvl1pPr>
              <a:lnSpc>
                <a:spcPct val="100000"/>
              </a:lnSpc>
              <a:defRPr lang="en-US" dirty="0" smtClean="0">
                <a:solidFill>
                  <a:schemeClr val="tx2"/>
                </a:solidFill>
              </a:defRPr>
            </a:lvl1pPr>
            <a:lvl2pPr marL="432000" indent="-288000">
              <a:lnSpc>
                <a:spcPct val="100000"/>
              </a:lnSpc>
              <a:buClr>
                <a:schemeClr val="tx2"/>
              </a:buClr>
              <a:buSzPct val="90000"/>
              <a:buFont typeface="Wingdings" panose="05000000000000000000" pitchFamily="2" charset="2"/>
              <a:buChar char="n"/>
              <a:defRPr lang="en-US" dirty="0" smtClean="0">
                <a:solidFill>
                  <a:schemeClr val="tx2"/>
                </a:solidFill>
              </a:defRPr>
            </a:lvl2pPr>
            <a:lvl3pPr marL="576000" indent="-216000">
              <a:lnSpc>
                <a:spcPct val="100000"/>
              </a:lnSpc>
              <a:buClrTx/>
              <a:buFont typeface="Wingdings" panose="05000000000000000000" pitchFamily="2" charset="2"/>
              <a:buChar char="§"/>
              <a:defRPr>
                <a:solidFill>
                  <a:schemeClr val="tx2"/>
                </a:solidFill>
              </a:defRPr>
            </a:lvl3pPr>
            <a:lvl4pPr>
              <a:defRPr/>
            </a:lvl4pPr>
            <a:lvl5pPr>
              <a:buClr>
                <a:schemeClr val="accent2"/>
              </a:buClr>
              <a:defRPr/>
            </a:lvl5pPr>
            <a:lvl6pPr>
              <a:buClr>
                <a:schemeClr val="accent2"/>
              </a:buClr>
              <a:defRPr/>
            </a:lvl6pPr>
          </a:lstStyle>
          <a:p>
            <a:pPr lvl="0"/>
            <a:r>
              <a:rPr lang="en-US" dirty="0"/>
              <a:t>Edit Master text styles</a:t>
            </a:r>
          </a:p>
          <a:p>
            <a:pPr lvl="1"/>
            <a:r>
              <a:rPr lang="en-US" dirty="0"/>
              <a:t>Second level</a:t>
            </a:r>
          </a:p>
          <a:p>
            <a:pPr lvl="2"/>
            <a:r>
              <a:rPr lang="en-US" dirty="0"/>
              <a:t>Third level</a:t>
            </a:r>
          </a:p>
        </p:txBody>
      </p:sp>
      <p:sp>
        <p:nvSpPr>
          <p:cNvPr id="5" name="Picture Placeholder 4">
            <a:extLst>
              <a:ext uri="{FF2B5EF4-FFF2-40B4-BE49-F238E27FC236}">
                <a16:creationId xmlns:a16="http://schemas.microsoft.com/office/drawing/2014/main" id="{F51F282F-BF46-4824-AF77-2DA818A3EE01}"/>
              </a:ext>
            </a:extLst>
          </p:cNvPr>
          <p:cNvSpPr>
            <a:spLocks noGrp="1"/>
          </p:cNvSpPr>
          <p:nvPr>
            <p:ph type="pic" sz="quarter" idx="15"/>
          </p:nvPr>
        </p:nvSpPr>
        <p:spPr>
          <a:xfrm>
            <a:off x="9025200" y="522000"/>
            <a:ext cx="2649600" cy="2649600"/>
          </a:xfrm>
        </p:spPr>
        <p:txBody>
          <a:bodyPr>
            <a:normAutofit/>
          </a:bodyPr>
          <a:lstStyle/>
          <a:p>
            <a:r>
              <a:rPr lang="en-US"/>
              <a:t>Click icon to add picture</a:t>
            </a:r>
            <a:endParaRPr lang="en-GB"/>
          </a:p>
        </p:txBody>
      </p:sp>
      <p:sp>
        <p:nvSpPr>
          <p:cNvPr id="8" name="Picture Placeholder 7">
            <a:extLst>
              <a:ext uri="{FF2B5EF4-FFF2-40B4-BE49-F238E27FC236}">
                <a16:creationId xmlns:a16="http://schemas.microsoft.com/office/drawing/2014/main" id="{1FA82BD8-3700-4EE3-A0F3-2EC9C35B7F9F}"/>
              </a:ext>
            </a:extLst>
          </p:cNvPr>
          <p:cNvSpPr>
            <a:spLocks noGrp="1"/>
          </p:cNvSpPr>
          <p:nvPr>
            <p:ph type="pic" sz="quarter" idx="16"/>
          </p:nvPr>
        </p:nvSpPr>
        <p:spPr>
          <a:xfrm>
            <a:off x="9024937" y="3380400"/>
            <a:ext cx="2649600" cy="2649600"/>
          </a:xfrm>
        </p:spPr>
        <p:txBody>
          <a:bodyPr>
            <a:normAutofit/>
          </a:bodyPr>
          <a:lstStyle/>
          <a:p>
            <a:r>
              <a:rPr lang="en-US"/>
              <a:t>Click icon to add picture</a:t>
            </a:r>
            <a:endParaRPr lang="en-GB"/>
          </a:p>
        </p:txBody>
      </p:sp>
      <p:pic>
        <p:nvPicPr>
          <p:cNvPr id="14" name="Picture 13">
            <a:extLst>
              <a:ext uri="{FF2B5EF4-FFF2-40B4-BE49-F238E27FC236}">
                <a16:creationId xmlns:a16="http://schemas.microsoft.com/office/drawing/2014/main" id="{D49C4022-4F4A-430D-A070-E0B79CD94BE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7200" y="6423209"/>
            <a:ext cx="1472965" cy="383295"/>
          </a:xfrm>
          <a:prstGeom prst="rect">
            <a:avLst/>
          </a:prstGeom>
        </p:spPr>
      </p:pic>
    </p:spTree>
    <p:extLst>
      <p:ext uri="{BB962C8B-B14F-4D97-AF65-F5344CB8AC3E}">
        <p14:creationId xmlns:p14="http://schemas.microsoft.com/office/powerpoint/2010/main" val="1023583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blue whit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2C7C9B-A5C5-1649-ABD0-A9B69D29BA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460" y="1167042"/>
            <a:ext cx="6089747" cy="4674958"/>
          </a:xfrm>
          <a:prstGeom prst="rect">
            <a:avLst/>
          </a:prstGeom>
        </p:spPr>
      </p:pic>
      <p:sp>
        <p:nvSpPr>
          <p:cNvPr id="11" name="Date Placeholder 3">
            <a:extLst>
              <a:ext uri="{FF2B5EF4-FFF2-40B4-BE49-F238E27FC236}">
                <a16:creationId xmlns:a16="http://schemas.microsoft.com/office/drawing/2014/main" id="{1D0EAB7C-A067-4E14-9993-05B3F8CCEFC4}"/>
              </a:ext>
            </a:extLst>
          </p:cNvPr>
          <p:cNvSpPr>
            <a:spLocks noGrp="1"/>
          </p:cNvSpPr>
          <p:nvPr>
            <p:ph type="dt" sz="half" idx="10"/>
          </p:nvPr>
        </p:nvSpPr>
        <p:spPr>
          <a:xfrm>
            <a:off x="514800" y="806400"/>
            <a:ext cx="2743200" cy="365125"/>
          </a:xfrm>
          <a:prstGeom prst="rect">
            <a:avLst/>
          </a:prstGeom>
        </p:spPr>
        <p:txBody>
          <a:bodyPr lIns="0" tIns="0" rIns="0" bIns="0"/>
          <a:lstStyle>
            <a:lvl1pPr>
              <a:defRPr sz="1866">
                <a:solidFill>
                  <a:schemeClr val="tx1"/>
                </a:solidFill>
              </a:defRPr>
            </a:lvl1pPr>
          </a:lstStyle>
          <a:p>
            <a:fld id="{AB946FCE-CD33-40F3-99C8-62083596779E}" type="datetime4">
              <a:rPr lang="en-GB" smtClean="0"/>
              <a:pPr/>
              <a:t>14 September 2022</a:t>
            </a:fld>
            <a:endParaRPr lang="en-GB" dirty="0"/>
          </a:p>
        </p:txBody>
      </p:sp>
      <p:pic>
        <p:nvPicPr>
          <p:cNvPr id="7" name="Picture 6">
            <a:extLst>
              <a:ext uri="{FF2B5EF4-FFF2-40B4-BE49-F238E27FC236}">
                <a16:creationId xmlns:a16="http://schemas.microsoft.com/office/drawing/2014/main" id="{A721C32D-85C3-4AF9-B8D5-F12789CCC84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66000" y="392400"/>
            <a:ext cx="3466800" cy="902130"/>
          </a:xfrm>
          <a:prstGeom prst="rect">
            <a:avLst/>
          </a:prstGeom>
        </p:spPr>
      </p:pic>
      <p:sp>
        <p:nvSpPr>
          <p:cNvPr id="8" name="Title 1">
            <a:extLst>
              <a:ext uri="{FF2B5EF4-FFF2-40B4-BE49-F238E27FC236}">
                <a16:creationId xmlns:a16="http://schemas.microsoft.com/office/drawing/2014/main" id="{F959FCF2-D1C4-FF4C-AE1C-2EABDD3F289A}"/>
              </a:ext>
            </a:extLst>
          </p:cNvPr>
          <p:cNvSpPr>
            <a:spLocks noGrp="1"/>
          </p:cNvSpPr>
          <p:nvPr>
            <p:ph type="title"/>
          </p:nvPr>
        </p:nvSpPr>
        <p:spPr>
          <a:xfrm>
            <a:off x="514800" y="2602800"/>
            <a:ext cx="11228400" cy="1519200"/>
          </a:xfrm>
          <a:prstGeom prst="rect">
            <a:avLst/>
          </a:prstGeom>
        </p:spPr>
        <p:txBody>
          <a:bodyPr anchor="ctr" anchorCtr="0"/>
          <a:lstStyle>
            <a:lvl1pPr algn="ctr">
              <a:lnSpc>
                <a:spcPct val="100000"/>
              </a:lnSpc>
              <a:defRPr sz="10400">
                <a:solidFill>
                  <a:schemeClr val="tx1"/>
                </a:solidFill>
              </a:defRPr>
            </a:lvl1pPr>
          </a:lstStyle>
          <a:p>
            <a:r>
              <a:rPr lang="en-US"/>
              <a:t>Click to edit Master title style</a:t>
            </a:r>
            <a:endParaRPr lang="en-GB" dirty="0"/>
          </a:p>
        </p:txBody>
      </p:sp>
    </p:spTree>
  </p:cSld>
  <p:clrMapOvr>
    <a:overrideClrMapping bg1="lt1" tx1="dk1" bg2="lt2" tx2="dk2" accent1="accent1" accent2="accent2" accent3="accent3" accent4="accent4" accent5="accent5" accent6="accent6" hlink="hlink" folHlink="folHlink"/>
  </p:clrMapOvr>
  <p:hf sldNum="0" hdr="0" ftr="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_1 column + images blu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114E5A0-BCBF-4DF5-9191-72BA9CCF5327}"/>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17" name="Picture 16">
            <a:extLst>
              <a:ext uri="{FF2B5EF4-FFF2-40B4-BE49-F238E27FC236}">
                <a16:creationId xmlns:a16="http://schemas.microsoft.com/office/drawing/2014/main" id="{548F6C81-F5AF-43B9-8EDB-170CDBC83B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2" y="6346825"/>
            <a:ext cx="12192000" cy="521208"/>
          </a:xfrm>
          <a:prstGeom prst="rect">
            <a:avLst/>
          </a:prstGeom>
        </p:spPr>
      </p:pic>
      <p:sp>
        <p:nvSpPr>
          <p:cNvPr id="19" name="Slide Number Placeholder 5">
            <a:extLst>
              <a:ext uri="{FF2B5EF4-FFF2-40B4-BE49-F238E27FC236}">
                <a16:creationId xmlns:a16="http://schemas.microsoft.com/office/drawing/2014/main" id="{3BB36BA7-6F24-4D5E-AB20-D823BD4360B3}"/>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sp>
        <p:nvSpPr>
          <p:cNvPr id="2" name="Title 1">
            <a:extLst>
              <a:ext uri="{FF2B5EF4-FFF2-40B4-BE49-F238E27FC236}">
                <a16:creationId xmlns:a16="http://schemas.microsoft.com/office/drawing/2014/main" id="{A509B20D-170C-456D-B9A9-8E443DA5A983}"/>
              </a:ext>
            </a:extLst>
          </p:cNvPr>
          <p:cNvSpPr>
            <a:spLocks noGrp="1"/>
          </p:cNvSpPr>
          <p:nvPr>
            <p:ph type="title"/>
          </p:nvPr>
        </p:nvSpPr>
        <p:spPr>
          <a:xfrm>
            <a:off x="522000" y="842400"/>
            <a:ext cx="5479200" cy="720000"/>
          </a:xfrm>
          <a:prstGeom prst="rect">
            <a:avLst/>
          </a:prstGeom>
        </p:spPr>
        <p:txBody>
          <a:bodyPr anchor="t" anchorCtr="0">
            <a:normAutofit/>
          </a:bodyPr>
          <a:lstStyle>
            <a:lvl1pPr>
              <a:lnSpc>
                <a:spcPts val="3250"/>
              </a:lnSpc>
              <a:defRPr>
                <a:solidFill>
                  <a:srgbClr val="1E3C71"/>
                </a:solidFill>
              </a:defRPr>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F810EB91-327E-4BC3-93A7-D326DD9D2310}"/>
              </a:ext>
            </a:extLst>
          </p:cNvPr>
          <p:cNvSpPr>
            <a:spLocks noGrp="1"/>
          </p:cNvSpPr>
          <p:nvPr>
            <p:ph type="body" sz="quarter" idx="14" hasCustomPrompt="1"/>
          </p:nvPr>
        </p:nvSpPr>
        <p:spPr>
          <a:xfrm>
            <a:off x="522286" y="1566000"/>
            <a:ext cx="7912265" cy="4464000"/>
          </a:xfrm>
        </p:spPr>
        <p:txBody>
          <a:bodyPr vert="horz" lIns="0" tIns="331200" rIns="0" bIns="0" rtlCol="0">
            <a:normAutofit/>
          </a:bodyPr>
          <a:lstStyle>
            <a:lvl1pPr>
              <a:lnSpc>
                <a:spcPct val="100000"/>
              </a:lnSpc>
              <a:defRPr lang="en-US" dirty="0" smtClean="0">
                <a:solidFill>
                  <a:schemeClr val="tx2"/>
                </a:solidFill>
              </a:defRPr>
            </a:lvl1pPr>
            <a:lvl2pPr marL="432000" indent="-288000">
              <a:lnSpc>
                <a:spcPct val="100000"/>
              </a:lnSpc>
              <a:buClr>
                <a:schemeClr val="tx2"/>
              </a:buClr>
              <a:buSzPct val="90000"/>
              <a:buFont typeface="Wingdings" panose="05000000000000000000" pitchFamily="2" charset="2"/>
              <a:buChar char="n"/>
              <a:defRPr lang="en-US" dirty="0" smtClean="0">
                <a:solidFill>
                  <a:schemeClr val="tx2"/>
                </a:solidFill>
              </a:defRPr>
            </a:lvl2pPr>
            <a:lvl3pPr marL="576000" indent="-216000">
              <a:lnSpc>
                <a:spcPct val="100000"/>
              </a:lnSpc>
              <a:buClrTx/>
              <a:buFont typeface="Wingdings" panose="05000000000000000000" pitchFamily="2" charset="2"/>
              <a:buChar char="§"/>
              <a:defRPr>
                <a:solidFill>
                  <a:schemeClr val="tx2"/>
                </a:solidFill>
              </a:defRPr>
            </a:lvl3pPr>
            <a:lvl4pPr>
              <a:defRPr/>
            </a:lvl4pPr>
            <a:lvl5pPr>
              <a:buClr>
                <a:schemeClr val="accent2"/>
              </a:buClr>
              <a:defRPr/>
            </a:lvl5pPr>
            <a:lvl6pPr>
              <a:buClr>
                <a:schemeClr val="accent2"/>
              </a:buClr>
              <a:defRPr/>
            </a:lvl6pPr>
          </a:lstStyle>
          <a:p>
            <a:pPr lvl="0"/>
            <a:r>
              <a:rPr lang="en-US" dirty="0"/>
              <a:t>Edit Master text styles</a:t>
            </a:r>
          </a:p>
          <a:p>
            <a:pPr lvl="1"/>
            <a:r>
              <a:rPr lang="en-US" dirty="0"/>
              <a:t>Second level</a:t>
            </a:r>
          </a:p>
          <a:p>
            <a:pPr lvl="2"/>
            <a:r>
              <a:rPr lang="en-US" dirty="0"/>
              <a:t>Third level</a:t>
            </a:r>
          </a:p>
        </p:txBody>
      </p:sp>
      <p:sp>
        <p:nvSpPr>
          <p:cNvPr id="5" name="Picture Placeholder 4">
            <a:extLst>
              <a:ext uri="{FF2B5EF4-FFF2-40B4-BE49-F238E27FC236}">
                <a16:creationId xmlns:a16="http://schemas.microsoft.com/office/drawing/2014/main" id="{F51F282F-BF46-4824-AF77-2DA818A3EE01}"/>
              </a:ext>
            </a:extLst>
          </p:cNvPr>
          <p:cNvSpPr>
            <a:spLocks noGrp="1"/>
          </p:cNvSpPr>
          <p:nvPr>
            <p:ph type="pic" sz="quarter" idx="15"/>
          </p:nvPr>
        </p:nvSpPr>
        <p:spPr>
          <a:xfrm>
            <a:off x="9025200" y="522000"/>
            <a:ext cx="2649600" cy="2649600"/>
          </a:xfrm>
        </p:spPr>
        <p:txBody>
          <a:bodyPr>
            <a:normAutofit/>
          </a:bodyPr>
          <a:lstStyle/>
          <a:p>
            <a:r>
              <a:rPr lang="en-US"/>
              <a:t>Click icon to add picture</a:t>
            </a:r>
            <a:endParaRPr lang="en-GB"/>
          </a:p>
        </p:txBody>
      </p:sp>
      <p:sp>
        <p:nvSpPr>
          <p:cNvPr id="8" name="Picture Placeholder 7">
            <a:extLst>
              <a:ext uri="{FF2B5EF4-FFF2-40B4-BE49-F238E27FC236}">
                <a16:creationId xmlns:a16="http://schemas.microsoft.com/office/drawing/2014/main" id="{1FA82BD8-3700-4EE3-A0F3-2EC9C35B7F9F}"/>
              </a:ext>
            </a:extLst>
          </p:cNvPr>
          <p:cNvSpPr>
            <a:spLocks noGrp="1"/>
          </p:cNvSpPr>
          <p:nvPr>
            <p:ph type="pic" sz="quarter" idx="16"/>
          </p:nvPr>
        </p:nvSpPr>
        <p:spPr>
          <a:xfrm>
            <a:off x="9024937" y="3380400"/>
            <a:ext cx="2649600" cy="2649600"/>
          </a:xfrm>
        </p:spPr>
        <p:txBody>
          <a:bodyPr>
            <a:normAutofit/>
          </a:bodyPr>
          <a:lstStyle/>
          <a:p>
            <a:r>
              <a:rPr lang="en-US"/>
              <a:t>Click icon to add picture</a:t>
            </a:r>
            <a:endParaRPr lang="en-GB"/>
          </a:p>
        </p:txBody>
      </p:sp>
      <p:pic>
        <p:nvPicPr>
          <p:cNvPr id="14" name="Picture 13">
            <a:extLst>
              <a:ext uri="{FF2B5EF4-FFF2-40B4-BE49-F238E27FC236}">
                <a16:creationId xmlns:a16="http://schemas.microsoft.com/office/drawing/2014/main" id="{D49C4022-4F4A-430D-A070-E0B79CD94BE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7200" y="6423209"/>
            <a:ext cx="1472965" cy="383295"/>
          </a:xfrm>
          <a:prstGeom prst="rect">
            <a:avLst/>
          </a:prstGeom>
        </p:spPr>
      </p:pic>
    </p:spTree>
    <p:extLst>
      <p:ext uri="{BB962C8B-B14F-4D97-AF65-F5344CB8AC3E}">
        <p14:creationId xmlns:p14="http://schemas.microsoft.com/office/powerpoint/2010/main" val="1682416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7"/>
            <a:ext cx="10363200" cy="1470025"/>
          </a:xfrm>
        </p:spPr>
        <p:txBody>
          <a:bodyPr/>
          <a:lstStyle/>
          <a:p>
            <a:r>
              <a:rPr lang="it-IT"/>
              <a:t>Fare clic per modificare stile</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a:xfrm>
            <a:off x="609600" y="6356352"/>
            <a:ext cx="2844800" cy="365125"/>
          </a:xfrm>
          <a:prstGeom prst="rect">
            <a:avLst/>
          </a:prstGeom>
        </p:spPr>
        <p:txBody>
          <a:bodyPr/>
          <a:lstStyle/>
          <a:p>
            <a:fld id="{86CFCA96-118C-3744-9357-4F6C0181F9E7}" type="datetimeFigureOut">
              <a:rPr lang="it-IT" smtClean="0"/>
              <a:t>14/09/2022</a:t>
            </a:fld>
            <a:endParaRPr lang="it-IT"/>
          </a:p>
        </p:txBody>
      </p:sp>
      <p:sp>
        <p:nvSpPr>
          <p:cNvPr id="5" name="Segnaposto piè di pagina 4"/>
          <p:cNvSpPr>
            <a:spLocks noGrp="1"/>
          </p:cNvSpPr>
          <p:nvPr>
            <p:ph type="ftr" sz="quarter" idx="11"/>
          </p:nvPr>
        </p:nvSpPr>
        <p:spPr>
          <a:xfrm>
            <a:off x="4165600" y="6356352"/>
            <a:ext cx="38608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8737600" y="6356352"/>
            <a:ext cx="2844800" cy="365125"/>
          </a:xfrm>
          <a:prstGeom prst="rect">
            <a:avLst/>
          </a:prstGeom>
        </p:spPr>
        <p:txBody>
          <a:bodyPr/>
          <a:lstStyle/>
          <a:p>
            <a:fld id="{EC2B78E1-B25D-7D42-B197-9CBC1B641B10}" type="slidenum">
              <a:rPr lang="it-IT" smtClean="0"/>
              <a:t>‹#›</a:t>
            </a:fld>
            <a:endParaRPr lang="it-IT"/>
          </a:p>
        </p:txBody>
      </p:sp>
    </p:spTree>
    <p:extLst>
      <p:ext uri="{BB962C8B-B14F-4D97-AF65-F5344CB8AC3E}">
        <p14:creationId xmlns:p14="http://schemas.microsoft.com/office/powerpoint/2010/main" val="13961205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609600" y="6356352"/>
            <a:ext cx="2844800" cy="365125"/>
          </a:xfrm>
          <a:prstGeom prst="rect">
            <a:avLst/>
          </a:prstGeom>
        </p:spPr>
        <p:txBody>
          <a:bodyPr/>
          <a:lstStyle/>
          <a:p>
            <a:fld id="{86CFCA96-118C-3744-9357-4F6C0181F9E7}" type="datetimeFigureOut">
              <a:rPr lang="it-IT" smtClean="0"/>
              <a:t>14/09/2022</a:t>
            </a:fld>
            <a:endParaRPr lang="it-IT"/>
          </a:p>
        </p:txBody>
      </p:sp>
      <p:sp>
        <p:nvSpPr>
          <p:cNvPr id="5" name="Segnaposto piè di pagina 4"/>
          <p:cNvSpPr>
            <a:spLocks noGrp="1"/>
          </p:cNvSpPr>
          <p:nvPr>
            <p:ph type="ftr" sz="quarter" idx="11"/>
          </p:nvPr>
        </p:nvSpPr>
        <p:spPr>
          <a:xfrm>
            <a:off x="4165600" y="6356352"/>
            <a:ext cx="38608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8737600" y="6356352"/>
            <a:ext cx="2844800" cy="365125"/>
          </a:xfrm>
          <a:prstGeom prst="rect">
            <a:avLst/>
          </a:prstGeom>
        </p:spPr>
        <p:txBody>
          <a:bodyPr/>
          <a:lstStyle/>
          <a:p>
            <a:fld id="{EC2B78E1-B25D-7D42-B197-9CBC1B641B10}" type="slidenum">
              <a:rPr lang="it-IT" smtClean="0"/>
              <a:t>‹#›</a:t>
            </a:fld>
            <a:endParaRPr lang="it-IT"/>
          </a:p>
        </p:txBody>
      </p:sp>
    </p:spTree>
    <p:extLst>
      <p:ext uri="{BB962C8B-B14F-4D97-AF65-F5344CB8AC3E}">
        <p14:creationId xmlns:p14="http://schemas.microsoft.com/office/powerpoint/2010/main" val="14997264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2"/>
            <a:ext cx="103632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a:xfrm>
            <a:off x="609600" y="6356352"/>
            <a:ext cx="2844800" cy="365125"/>
          </a:xfrm>
          <a:prstGeom prst="rect">
            <a:avLst/>
          </a:prstGeom>
        </p:spPr>
        <p:txBody>
          <a:bodyPr/>
          <a:lstStyle/>
          <a:p>
            <a:fld id="{86CFCA96-118C-3744-9357-4F6C0181F9E7}" type="datetimeFigureOut">
              <a:rPr lang="it-IT" smtClean="0"/>
              <a:t>14/09/2022</a:t>
            </a:fld>
            <a:endParaRPr lang="it-IT"/>
          </a:p>
        </p:txBody>
      </p:sp>
      <p:sp>
        <p:nvSpPr>
          <p:cNvPr id="5" name="Segnaposto piè di pagina 4"/>
          <p:cNvSpPr>
            <a:spLocks noGrp="1"/>
          </p:cNvSpPr>
          <p:nvPr>
            <p:ph type="ftr" sz="quarter" idx="11"/>
          </p:nvPr>
        </p:nvSpPr>
        <p:spPr>
          <a:xfrm>
            <a:off x="4165600" y="6356352"/>
            <a:ext cx="38608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8737600" y="6356352"/>
            <a:ext cx="2844800" cy="365125"/>
          </a:xfrm>
          <a:prstGeom prst="rect">
            <a:avLst/>
          </a:prstGeom>
        </p:spPr>
        <p:txBody>
          <a:bodyPr/>
          <a:lstStyle/>
          <a:p>
            <a:fld id="{EC2B78E1-B25D-7D42-B197-9CBC1B641B10}" type="slidenum">
              <a:rPr lang="it-IT" smtClean="0"/>
              <a:t>‹#›</a:t>
            </a:fld>
            <a:endParaRPr lang="it-IT"/>
          </a:p>
        </p:txBody>
      </p:sp>
    </p:spTree>
    <p:extLst>
      <p:ext uri="{BB962C8B-B14F-4D97-AF65-F5344CB8AC3E}">
        <p14:creationId xmlns:p14="http://schemas.microsoft.com/office/powerpoint/2010/main" val="6791994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a:xfrm>
            <a:off x="609600" y="6356352"/>
            <a:ext cx="2844800" cy="365125"/>
          </a:xfrm>
          <a:prstGeom prst="rect">
            <a:avLst/>
          </a:prstGeom>
        </p:spPr>
        <p:txBody>
          <a:bodyPr/>
          <a:lstStyle/>
          <a:p>
            <a:fld id="{86CFCA96-118C-3744-9357-4F6C0181F9E7}" type="datetimeFigureOut">
              <a:rPr lang="it-IT" smtClean="0"/>
              <a:t>14/09/2022</a:t>
            </a:fld>
            <a:endParaRPr lang="it-IT"/>
          </a:p>
        </p:txBody>
      </p:sp>
      <p:sp>
        <p:nvSpPr>
          <p:cNvPr id="6" name="Segnaposto piè di pagina 5"/>
          <p:cNvSpPr>
            <a:spLocks noGrp="1"/>
          </p:cNvSpPr>
          <p:nvPr>
            <p:ph type="ftr" sz="quarter" idx="11"/>
          </p:nvPr>
        </p:nvSpPr>
        <p:spPr>
          <a:xfrm>
            <a:off x="4165600" y="6356352"/>
            <a:ext cx="3860800" cy="365125"/>
          </a:xfrm>
          <a:prstGeom prst="rect">
            <a:avLst/>
          </a:prstGeom>
        </p:spPr>
        <p:txBody>
          <a:bodyPr/>
          <a:lstStyle/>
          <a:p>
            <a:endParaRPr lang="it-IT"/>
          </a:p>
        </p:txBody>
      </p:sp>
      <p:sp>
        <p:nvSpPr>
          <p:cNvPr id="7" name="Segnaposto numero diapositiva 6"/>
          <p:cNvSpPr>
            <a:spLocks noGrp="1"/>
          </p:cNvSpPr>
          <p:nvPr>
            <p:ph type="sldNum" sz="quarter" idx="12"/>
          </p:nvPr>
        </p:nvSpPr>
        <p:spPr>
          <a:xfrm>
            <a:off x="8737600" y="6356352"/>
            <a:ext cx="2844800" cy="365125"/>
          </a:xfrm>
          <a:prstGeom prst="rect">
            <a:avLst/>
          </a:prstGeom>
        </p:spPr>
        <p:txBody>
          <a:bodyPr/>
          <a:lstStyle/>
          <a:p>
            <a:fld id="{EC2B78E1-B25D-7D42-B197-9CBC1B641B10}" type="slidenum">
              <a:rPr lang="it-IT" smtClean="0"/>
              <a:t>‹#›</a:t>
            </a:fld>
            <a:endParaRPr lang="it-IT"/>
          </a:p>
        </p:txBody>
      </p:sp>
    </p:spTree>
    <p:extLst>
      <p:ext uri="{BB962C8B-B14F-4D97-AF65-F5344CB8AC3E}">
        <p14:creationId xmlns:p14="http://schemas.microsoft.com/office/powerpoint/2010/main" val="13621590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a:xfrm>
            <a:off x="609600" y="6356352"/>
            <a:ext cx="2844800" cy="365125"/>
          </a:xfrm>
          <a:prstGeom prst="rect">
            <a:avLst/>
          </a:prstGeom>
        </p:spPr>
        <p:txBody>
          <a:bodyPr/>
          <a:lstStyle/>
          <a:p>
            <a:fld id="{86CFCA96-118C-3744-9357-4F6C0181F9E7}" type="datetimeFigureOut">
              <a:rPr lang="it-IT" smtClean="0"/>
              <a:t>14/09/2022</a:t>
            </a:fld>
            <a:endParaRPr lang="it-IT"/>
          </a:p>
        </p:txBody>
      </p:sp>
      <p:sp>
        <p:nvSpPr>
          <p:cNvPr id="8" name="Segnaposto piè di pagina 7"/>
          <p:cNvSpPr>
            <a:spLocks noGrp="1"/>
          </p:cNvSpPr>
          <p:nvPr>
            <p:ph type="ftr" sz="quarter" idx="11"/>
          </p:nvPr>
        </p:nvSpPr>
        <p:spPr>
          <a:xfrm>
            <a:off x="4165600" y="6356352"/>
            <a:ext cx="3860800" cy="365125"/>
          </a:xfrm>
          <a:prstGeom prst="rect">
            <a:avLst/>
          </a:prstGeom>
        </p:spPr>
        <p:txBody>
          <a:bodyPr/>
          <a:lstStyle/>
          <a:p>
            <a:endParaRPr lang="it-IT"/>
          </a:p>
        </p:txBody>
      </p:sp>
      <p:sp>
        <p:nvSpPr>
          <p:cNvPr id="9" name="Segnaposto numero diapositiva 8"/>
          <p:cNvSpPr>
            <a:spLocks noGrp="1"/>
          </p:cNvSpPr>
          <p:nvPr>
            <p:ph type="sldNum" sz="quarter" idx="12"/>
          </p:nvPr>
        </p:nvSpPr>
        <p:spPr>
          <a:xfrm>
            <a:off x="8737600" y="6356352"/>
            <a:ext cx="2844800" cy="365125"/>
          </a:xfrm>
          <a:prstGeom prst="rect">
            <a:avLst/>
          </a:prstGeom>
        </p:spPr>
        <p:txBody>
          <a:bodyPr/>
          <a:lstStyle/>
          <a:p>
            <a:fld id="{EC2B78E1-B25D-7D42-B197-9CBC1B641B10}" type="slidenum">
              <a:rPr lang="it-IT" smtClean="0"/>
              <a:t>‹#›</a:t>
            </a:fld>
            <a:endParaRPr lang="it-IT"/>
          </a:p>
        </p:txBody>
      </p:sp>
    </p:spTree>
    <p:extLst>
      <p:ext uri="{BB962C8B-B14F-4D97-AF65-F5344CB8AC3E}">
        <p14:creationId xmlns:p14="http://schemas.microsoft.com/office/powerpoint/2010/main" val="37681980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a:xfrm>
            <a:off x="609600" y="6356352"/>
            <a:ext cx="2844800" cy="365125"/>
          </a:xfrm>
          <a:prstGeom prst="rect">
            <a:avLst/>
          </a:prstGeom>
        </p:spPr>
        <p:txBody>
          <a:bodyPr/>
          <a:lstStyle/>
          <a:p>
            <a:fld id="{86CFCA96-118C-3744-9357-4F6C0181F9E7}" type="datetimeFigureOut">
              <a:rPr lang="it-IT" smtClean="0"/>
              <a:t>14/09/2022</a:t>
            </a:fld>
            <a:endParaRPr lang="it-IT"/>
          </a:p>
        </p:txBody>
      </p:sp>
      <p:sp>
        <p:nvSpPr>
          <p:cNvPr id="4" name="Segnaposto piè di pagina 3"/>
          <p:cNvSpPr>
            <a:spLocks noGrp="1"/>
          </p:cNvSpPr>
          <p:nvPr>
            <p:ph type="ftr" sz="quarter" idx="11"/>
          </p:nvPr>
        </p:nvSpPr>
        <p:spPr>
          <a:xfrm>
            <a:off x="4165600" y="6356352"/>
            <a:ext cx="3860800" cy="365125"/>
          </a:xfrm>
          <a:prstGeom prst="rect">
            <a:avLst/>
          </a:prstGeom>
        </p:spPr>
        <p:txBody>
          <a:bodyPr/>
          <a:lstStyle/>
          <a:p>
            <a:endParaRPr lang="it-IT"/>
          </a:p>
        </p:txBody>
      </p:sp>
      <p:sp>
        <p:nvSpPr>
          <p:cNvPr id="5" name="Segnaposto numero diapositiva 4"/>
          <p:cNvSpPr>
            <a:spLocks noGrp="1"/>
          </p:cNvSpPr>
          <p:nvPr>
            <p:ph type="sldNum" sz="quarter" idx="12"/>
          </p:nvPr>
        </p:nvSpPr>
        <p:spPr>
          <a:xfrm>
            <a:off x="8737600" y="6356352"/>
            <a:ext cx="2844800" cy="365125"/>
          </a:xfrm>
          <a:prstGeom prst="rect">
            <a:avLst/>
          </a:prstGeom>
        </p:spPr>
        <p:txBody>
          <a:bodyPr/>
          <a:lstStyle/>
          <a:p>
            <a:fld id="{EC2B78E1-B25D-7D42-B197-9CBC1B641B10}" type="slidenum">
              <a:rPr lang="it-IT" smtClean="0"/>
              <a:t>‹#›</a:t>
            </a:fld>
            <a:endParaRPr lang="it-IT"/>
          </a:p>
        </p:txBody>
      </p:sp>
    </p:spTree>
    <p:extLst>
      <p:ext uri="{BB962C8B-B14F-4D97-AF65-F5344CB8AC3E}">
        <p14:creationId xmlns:p14="http://schemas.microsoft.com/office/powerpoint/2010/main" val="7885028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609600" y="6356352"/>
            <a:ext cx="2844800" cy="365125"/>
          </a:xfrm>
          <a:prstGeom prst="rect">
            <a:avLst/>
          </a:prstGeom>
        </p:spPr>
        <p:txBody>
          <a:bodyPr/>
          <a:lstStyle/>
          <a:p>
            <a:fld id="{86CFCA96-118C-3744-9357-4F6C0181F9E7}" type="datetimeFigureOut">
              <a:rPr lang="it-IT" smtClean="0"/>
              <a:t>14/09/2022</a:t>
            </a:fld>
            <a:endParaRPr lang="it-IT"/>
          </a:p>
        </p:txBody>
      </p:sp>
      <p:sp>
        <p:nvSpPr>
          <p:cNvPr id="3" name="Segnaposto piè di pagina 2"/>
          <p:cNvSpPr>
            <a:spLocks noGrp="1"/>
          </p:cNvSpPr>
          <p:nvPr>
            <p:ph type="ftr" sz="quarter" idx="11"/>
          </p:nvPr>
        </p:nvSpPr>
        <p:spPr>
          <a:xfrm>
            <a:off x="4165600" y="6356352"/>
            <a:ext cx="3860800" cy="365125"/>
          </a:xfrm>
          <a:prstGeom prst="rect">
            <a:avLst/>
          </a:prstGeom>
        </p:spPr>
        <p:txBody>
          <a:bodyPr/>
          <a:lstStyle/>
          <a:p>
            <a:endParaRPr lang="it-IT"/>
          </a:p>
        </p:txBody>
      </p:sp>
      <p:sp>
        <p:nvSpPr>
          <p:cNvPr id="4" name="Segnaposto numero diapositiva 3"/>
          <p:cNvSpPr>
            <a:spLocks noGrp="1"/>
          </p:cNvSpPr>
          <p:nvPr>
            <p:ph type="sldNum" sz="quarter" idx="12"/>
          </p:nvPr>
        </p:nvSpPr>
        <p:spPr>
          <a:xfrm>
            <a:off x="8737600" y="6356352"/>
            <a:ext cx="2844800" cy="365125"/>
          </a:xfrm>
          <a:prstGeom prst="rect">
            <a:avLst/>
          </a:prstGeom>
        </p:spPr>
        <p:txBody>
          <a:bodyPr/>
          <a:lstStyle/>
          <a:p>
            <a:fld id="{EC2B78E1-B25D-7D42-B197-9CBC1B641B10}" type="slidenum">
              <a:rPr lang="it-IT" smtClean="0"/>
              <a:t>‹#›</a:t>
            </a:fld>
            <a:endParaRPr lang="it-IT"/>
          </a:p>
        </p:txBody>
      </p:sp>
    </p:spTree>
    <p:extLst>
      <p:ext uri="{BB962C8B-B14F-4D97-AF65-F5344CB8AC3E}">
        <p14:creationId xmlns:p14="http://schemas.microsoft.com/office/powerpoint/2010/main" val="35645066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3" y="273050"/>
            <a:ext cx="4011084" cy="1162051"/>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a:xfrm>
            <a:off x="609600" y="6356352"/>
            <a:ext cx="2844800" cy="365125"/>
          </a:xfrm>
          <a:prstGeom prst="rect">
            <a:avLst/>
          </a:prstGeom>
        </p:spPr>
        <p:txBody>
          <a:bodyPr/>
          <a:lstStyle/>
          <a:p>
            <a:fld id="{86CFCA96-118C-3744-9357-4F6C0181F9E7}" type="datetimeFigureOut">
              <a:rPr lang="it-IT" smtClean="0"/>
              <a:t>14/09/2022</a:t>
            </a:fld>
            <a:endParaRPr lang="it-IT"/>
          </a:p>
        </p:txBody>
      </p:sp>
      <p:sp>
        <p:nvSpPr>
          <p:cNvPr id="6" name="Segnaposto piè di pagina 5"/>
          <p:cNvSpPr>
            <a:spLocks noGrp="1"/>
          </p:cNvSpPr>
          <p:nvPr>
            <p:ph type="ftr" sz="quarter" idx="11"/>
          </p:nvPr>
        </p:nvSpPr>
        <p:spPr>
          <a:xfrm>
            <a:off x="4165600" y="6356352"/>
            <a:ext cx="3860800" cy="365125"/>
          </a:xfrm>
          <a:prstGeom prst="rect">
            <a:avLst/>
          </a:prstGeom>
        </p:spPr>
        <p:txBody>
          <a:bodyPr/>
          <a:lstStyle/>
          <a:p>
            <a:endParaRPr lang="it-IT"/>
          </a:p>
        </p:txBody>
      </p:sp>
      <p:sp>
        <p:nvSpPr>
          <p:cNvPr id="7" name="Segnaposto numero diapositiva 6"/>
          <p:cNvSpPr>
            <a:spLocks noGrp="1"/>
          </p:cNvSpPr>
          <p:nvPr>
            <p:ph type="sldNum" sz="quarter" idx="12"/>
          </p:nvPr>
        </p:nvSpPr>
        <p:spPr>
          <a:xfrm>
            <a:off x="8737600" y="6356352"/>
            <a:ext cx="2844800" cy="365125"/>
          </a:xfrm>
          <a:prstGeom prst="rect">
            <a:avLst/>
          </a:prstGeom>
        </p:spPr>
        <p:txBody>
          <a:bodyPr/>
          <a:lstStyle/>
          <a:p>
            <a:fld id="{EC2B78E1-B25D-7D42-B197-9CBC1B641B10}" type="slidenum">
              <a:rPr lang="it-IT" smtClean="0"/>
              <a:t>‹#›</a:t>
            </a:fld>
            <a:endParaRPr lang="it-IT"/>
          </a:p>
        </p:txBody>
      </p:sp>
    </p:spTree>
    <p:extLst>
      <p:ext uri="{BB962C8B-B14F-4D97-AF65-F5344CB8AC3E}">
        <p14:creationId xmlns:p14="http://schemas.microsoft.com/office/powerpoint/2010/main" val="22515804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1"/>
            <a:ext cx="7315200" cy="566739"/>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a:xfrm>
            <a:off x="609600" y="6356352"/>
            <a:ext cx="2844800" cy="365125"/>
          </a:xfrm>
          <a:prstGeom prst="rect">
            <a:avLst/>
          </a:prstGeom>
        </p:spPr>
        <p:txBody>
          <a:bodyPr/>
          <a:lstStyle/>
          <a:p>
            <a:fld id="{86CFCA96-118C-3744-9357-4F6C0181F9E7}" type="datetimeFigureOut">
              <a:rPr lang="it-IT" smtClean="0"/>
              <a:t>14/09/2022</a:t>
            </a:fld>
            <a:endParaRPr lang="it-IT"/>
          </a:p>
        </p:txBody>
      </p:sp>
      <p:sp>
        <p:nvSpPr>
          <p:cNvPr id="6" name="Segnaposto piè di pagina 5"/>
          <p:cNvSpPr>
            <a:spLocks noGrp="1"/>
          </p:cNvSpPr>
          <p:nvPr>
            <p:ph type="ftr" sz="quarter" idx="11"/>
          </p:nvPr>
        </p:nvSpPr>
        <p:spPr>
          <a:xfrm>
            <a:off x="4165600" y="6356352"/>
            <a:ext cx="3860800" cy="365125"/>
          </a:xfrm>
          <a:prstGeom prst="rect">
            <a:avLst/>
          </a:prstGeom>
        </p:spPr>
        <p:txBody>
          <a:bodyPr/>
          <a:lstStyle/>
          <a:p>
            <a:endParaRPr lang="it-IT"/>
          </a:p>
        </p:txBody>
      </p:sp>
      <p:sp>
        <p:nvSpPr>
          <p:cNvPr id="7" name="Segnaposto numero diapositiva 6"/>
          <p:cNvSpPr>
            <a:spLocks noGrp="1"/>
          </p:cNvSpPr>
          <p:nvPr>
            <p:ph type="sldNum" sz="quarter" idx="12"/>
          </p:nvPr>
        </p:nvSpPr>
        <p:spPr>
          <a:xfrm>
            <a:off x="8737600" y="6356352"/>
            <a:ext cx="2844800" cy="365125"/>
          </a:xfrm>
          <a:prstGeom prst="rect">
            <a:avLst/>
          </a:prstGeom>
        </p:spPr>
        <p:txBody>
          <a:bodyPr/>
          <a:lstStyle/>
          <a:p>
            <a:fld id="{EC2B78E1-B25D-7D42-B197-9CBC1B641B10}" type="slidenum">
              <a:rPr lang="it-IT" smtClean="0"/>
              <a:t>‹#›</a:t>
            </a:fld>
            <a:endParaRPr lang="it-IT"/>
          </a:p>
        </p:txBody>
      </p:sp>
    </p:spTree>
    <p:extLst>
      <p:ext uri="{BB962C8B-B14F-4D97-AF65-F5344CB8AC3E}">
        <p14:creationId xmlns:p14="http://schemas.microsoft.com/office/powerpoint/2010/main" val="4201261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yellow whi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988B7A-E944-3B44-865A-68BE9E8AA9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31200" y="1160400"/>
            <a:ext cx="6098400" cy="4681600"/>
          </a:xfrm>
          <a:prstGeom prst="rect">
            <a:avLst/>
          </a:prstGeom>
        </p:spPr>
      </p:pic>
      <p:sp>
        <p:nvSpPr>
          <p:cNvPr id="4" name="Date Placeholder 3">
            <a:extLst>
              <a:ext uri="{FF2B5EF4-FFF2-40B4-BE49-F238E27FC236}">
                <a16:creationId xmlns:a16="http://schemas.microsoft.com/office/drawing/2014/main" id="{1D0EAB7C-A067-4E14-9993-05B3F8CCEFC4}"/>
              </a:ext>
            </a:extLst>
          </p:cNvPr>
          <p:cNvSpPr>
            <a:spLocks noGrp="1"/>
          </p:cNvSpPr>
          <p:nvPr>
            <p:ph type="dt" sz="half" idx="10"/>
          </p:nvPr>
        </p:nvSpPr>
        <p:spPr>
          <a:xfrm>
            <a:off x="514800" y="806400"/>
            <a:ext cx="2743200" cy="365125"/>
          </a:xfrm>
          <a:prstGeom prst="rect">
            <a:avLst/>
          </a:prstGeom>
        </p:spPr>
        <p:txBody>
          <a:bodyPr lIns="0" tIns="0" rIns="0" bIns="0"/>
          <a:lstStyle>
            <a:lvl1pPr>
              <a:defRPr sz="2070"/>
            </a:lvl1pPr>
          </a:lstStyle>
          <a:p>
            <a:fld id="{AB946FCE-CD33-40F3-99C8-62083596779E}" type="datetime4">
              <a:rPr lang="en-GB" smtClean="0"/>
              <a:pPr/>
              <a:t>14 September 2022</a:t>
            </a:fld>
            <a:endParaRPr lang="en-GB" dirty="0"/>
          </a:p>
        </p:txBody>
      </p:sp>
      <p:pic>
        <p:nvPicPr>
          <p:cNvPr id="10" name="Picture 9">
            <a:extLst>
              <a:ext uri="{FF2B5EF4-FFF2-40B4-BE49-F238E27FC236}">
                <a16:creationId xmlns:a16="http://schemas.microsoft.com/office/drawing/2014/main" id="{A721C32D-85C3-4AF9-B8D5-F12789CCC84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66000" y="392400"/>
            <a:ext cx="3466800" cy="902130"/>
          </a:xfrm>
          <a:prstGeom prst="rect">
            <a:avLst/>
          </a:prstGeom>
        </p:spPr>
      </p:pic>
      <p:sp>
        <p:nvSpPr>
          <p:cNvPr id="9" name="Title 1">
            <a:extLst>
              <a:ext uri="{FF2B5EF4-FFF2-40B4-BE49-F238E27FC236}">
                <a16:creationId xmlns:a16="http://schemas.microsoft.com/office/drawing/2014/main" id="{4D1D9932-4332-0644-85D0-1B613AA9EA90}"/>
              </a:ext>
            </a:extLst>
          </p:cNvPr>
          <p:cNvSpPr>
            <a:spLocks noGrp="1"/>
          </p:cNvSpPr>
          <p:nvPr>
            <p:ph type="title"/>
          </p:nvPr>
        </p:nvSpPr>
        <p:spPr>
          <a:xfrm>
            <a:off x="514800" y="2602800"/>
            <a:ext cx="11228400" cy="1519200"/>
          </a:xfrm>
          <a:prstGeom prst="rect">
            <a:avLst/>
          </a:prstGeom>
        </p:spPr>
        <p:txBody>
          <a:bodyPr anchor="ctr" anchorCtr="0"/>
          <a:lstStyle>
            <a:lvl1pPr algn="ctr">
              <a:lnSpc>
                <a:spcPct val="100000"/>
              </a:lnSpc>
              <a:defRPr sz="10400">
                <a:solidFill>
                  <a:schemeClr val="tx1"/>
                </a:solidFill>
              </a:defRPr>
            </a:lvl1pPr>
          </a:lstStyle>
          <a:p>
            <a:r>
              <a:rPr lang="en-US"/>
              <a:t>Click to edit Master title style</a:t>
            </a:r>
            <a:endParaRPr lang="en-GB" dirty="0"/>
          </a:p>
        </p:txBody>
      </p:sp>
    </p:spTree>
    <p:extLst>
      <p:ext uri="{BB962C8B-B14F-4D97-AF65-F5344CB8AC3E}">
        <p14:creationId xmlns:p14="http://schemas.microsoft.com/office/powerpoint/2010/main" val="2325746017"/>
      </p:ext>
    </p:extLst>
  </p:cSld>
  <p:clrMapOvr>
    <a:masterClrMapping/>
  </p:clrMapOvr>
  <p:hf sldNum="0" hdr="0" ftr="0"/>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609600" y="6356352"/>
            <a:ext cx="2844800" cy="365125"/>
          </a:xfrm>
          <a:prstGeom prst="rect">
            <a:avLst/>
          </a:prstGeom>
        </p:spPr>
        <p:txBody>
          <a:bodyPr/>
          <a:lstStyle/>
          <a:p>
            <a:fld id="{86CFCA96-118C-3744-9357-4F6C0181F9E7}" type="datetimeFigureOut">
              <a:rPr lang="it-IT" smtClean="0"/>
              <a:t>14/09/2022</a:t>
            </a:fld>
            <a:endParaRPr lang="it-IT"/>
          </a:p>
        </p:txBody>
      </p:sp>
      <p:sp>
        <p:nvSpPr>
          <p:cNvPr id="5" name="Segnaposto piè di pagina 4"/>
          <p:cNvSpPr>
            <a:spLocks noGrp="1"/>
          </p:cNvSpPr>
          <p:nvPr>
            <p:ph type="ftr" sz="quarter" idx="11"/>
          </p:nvPr>
        </p:nvSpPr>
        <p:spPr>
          <a:xfrm>
            <a:off x="4165600" y="6356352"/>
            <a:ext cx="38608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8737600" y="6356352"/>
            <a:ext cx="2844800" cy="365125"/>
          </a:xfrm>
          <a:prstGeom prst="rect">
            <a:avLst/>
          </a:prstGeom>
        </p:spPr>
        <p:txBody>
          <a:bodyPr/>
          <a:lstStyle/>
          <a:p>
            <a:fld id="{EC2B78E1-B25D-7D42-B197-9CBC1B641B10}" type="slidenum">
              <a:rPr lang="it-IT" smtClean="0"/>
              <a:t>‹#›</a:t>
            </a:fld>
            <a:endParaRPr lang="it-IT"/>
          </a:p>
        </p:txBody>
      </p:sp>
    </p:spTree>
    <p:extLst>
      <p:ext uri="{BB962C8B-B14F-4D97-AF65-F5344CB8AC3E}">
        <p14:creationId xmlns:p14="http://schemas.microsoft.com/office/powerpoint/2010/main" val="22870707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40"/>
            <a:ext cx="27432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09600" y="274640"/>
            <a:ext cx="80264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609600" y="6356352"/>
            <a:ext cx="2844800" cy="365125"/>
          </a:xfrm>
          <a:prstGeom prst="rect">
            <a:avLst/>
          </a:prstGeom>
        </p:spPr>
        <p:txBody>
          <a:bodyPr/>
          <a:lstStyle/>
          <a:p>
            <a:fld id="{86CFCA96-118C-3744-9357-4F6C0181F9E7}" type="datetimeFigureOut">
              <a:rPr lang="it-IT" smtClean="0"/>
              <a:t>14/09/2022</a:t>
            </a:fld>
            <a:endParaRPr lang="it-IT"/>
          </a:p>
        </p:txBody>
      </p:sp>
      <p:sp>
        <p:nvSpPr>
          <p:cNvPr id="5" name="Segnaposto piè di pagina 4"/>
          <p:cNvSpPr>
            <a:spLocks noGrp="1"/>
          </p:cNvSpPr>
          <p:nvPr>
            <p:ph type="ftr" sz="quarter" idx="11"/>
          </p:nvPr>
        </p:nvSpPr>
        <p:spPr>
          <a:xfrm>
            <a:off x="4165600" y="6356352"/>
            <a:ext cx="38608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8737600" y="6356352"/>
            <a:ext cx="2844800" cy="365125"/>
          </a:xfrm>
          <a:prstGeom prst="rect">
            <a:avLst/>
          </a:prstGeom>
        </p:spPr>
        <p:txBody>
          <a:bodyPr/>
          <a:lstStyle/>
          <a:p>
            <a:fld id="{EC2B78E1-B25D-7D42-B197-9CBC1B641B10}" type="slidenum">
              <a:rPr lang="it-IT" smtClean="0"/>
              <a:t>‹#›</a:t>
            </a:fld>
            <a:endParaRPr lang="it-IT"/>
          </a:p>
        </p:txBody>
      </p:sp>
    </p:spTree>
    <p:extLst>
      <p:ext uri="{BB962C8B-B14F-4D97-AF65-F5344CB8AC3E}">
        <p14:creationId xmlns:p14="http://schemas.microsoft.com/office/powerpoint/2010/main" val="34876508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1 column coral">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371DAE-A209-4F99-8998-011EBCC6FC9F}"/>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sz="1350"/>
          </a:p>
        </p:txBody>
      </p:sp>
      <p:pic>
        <p:nvPicPr>
          <p:cNvPr id="9" name="Picture 8">
            <a:extLst>
              <a:ext uri="{FF2B5EF4-FFF2-40B4-BE49-F238E27FC236}">
                <a16:creationId xmlns:a16="http://schemas.microsoft.com/office/drawing/2014/main" id="{D3559C2F-91B3-4E84-B4E9-A061D33D4EE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3" y="6346825"/>
            <a:ext cx="12192000" cy="521208"/>
          </a:xfrm>
          <a:prstGeom prst="rect">
            <a:avLst/>
          </a:prstGeom>
        </p:spPr>
      </p:pic>
      <p:sp>
        <p:nvSpPr>
          <p:cNvPr id="11" name="Slide Number Placeholder 5">
            <a:extLst>
              <a:ext uri="{FF2B5EF4-FFF2-40B4-BE49-F238E27FC236}">
                <a16:creationId xmlns:a16="http://schemas.microsoft.com/office/drawing/2014/main" id="{8F84C52A-A232-44B0-91E1-6C35437E881A}"/>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z="675" smtClean="0"/>
              <a:pPr/>
              <a:t>‹#›</a:t>
            </a:fld>
            <a:endParaRPr lang="en-GB" sz="675"/>
          </a:p>
        </p:txBody>
      </p:sp>
      <p:pic>
        <p:nvPicPr>
          <p:cNvPr id="12" name="Picture 11">
            <a:extLst>
              <a:ext uri="{FF2B5EF4-FFF2-40B4-BE49-F238E27FC236}">
                <a16:creationId xmlns:a16="http://schemas.microsoft.com/office/drawing/2014/main" id="{A1137DBE-3DCB-461E-8748-28DDBCC2B31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10033"/>
            <a:ext cx="12192000" cy="6336792"/>
          </a:xfrm>
          <a:prstGeom prst="rect">
            <a:avLst/>
          </a:prstGeom>
        </p:spPr>
      </p:pic>
      <p:sp>
        <p:nvSpPr>
          <p:cNvPr id="2" name="Title 1">
            <a:extLst>
              <a:ext uri="{FF2B5EF4-FFF2-40B4-BE49-F238E27FC236}">
                <a16:creationId xmlns:a16="http://schemas.microsoft.com/office/drawing/2014/main" id="{001849FF-D1BD-4B43-80E5-706DB49E99E8}"/>
              </a:ext>
            </a:extLst>
          </p:cNvPr>
          <p:cNvSpPr>
            <a:spLocks noGrp="1"/>
          </p:cNvSpPr>
          <p:nvPr>
            <p:ph type="title"/>
          </p:nvPr>
        </p:nvSpPr>
        <p:spPr>
          <a:xfrm>
            <a:off x="522000" y="842400"/>
            <a:ext cx="5479200" cy="720000"/>
          </a:xfrm>
          <a:prstGeom prst="rect">
            <a:avLst/>
          </a:prstGeom>
        </p:spPr>
        <p:txBody>
          <a:bodyPr vert="horz" lIns="0" tIns="0" rIns="0" bIns="0" rtlCol="0" anchor="t" anchorCtr="0">
            <a:normAutofit/>
          </a:bodyPr>
          <a:lstStyle>
            <a:lvl1pPr>
              <a:defRPr lang="en-GB">
                <a:solidFill>
                  <a:schemeClr val="accent2"/>
                </a:solidFill>
              </a:defRPr>
            </a:lvl1pPr>
          </a:lstStyle>
          <a:p>
            <a:pPr lvl="0">
              <a:lnSpc>
                <a:spcPts val="2438"/>
              </a:lnSpc>
            </a:pPr>
            <a:r>
              <a:rPr lang="en-US"/>
              <a:t>Click to edit Master title style</a:t>
            </a:r>
            <a:endParaRPr lang="en-GB" dirty="0"/>
          </a:p>
        </p:txBody>
      </p:sp>
      <p:pic>
        <p:nvPicPr>
          <p:cNvPr id="14" name="Picture 13">
            <a:extLst>
              <a:ext uri="{FF2B5EF4-FFF2-40B4-BE49-F238E27FC236}">
                <a16:creationId xmlns:a16="http://schemas.microsoft.com/office/drawing/2014/main" id="{FE49440F-96B3-4E68-A1BC-306E429322D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7200" y="6423211"/>
            <a:ext cx="1472965" cy="383295"/>
          </a:xfrm>
          <a:prstGeom prst="rect">
            <a:avLst/>
          </a:prstGeom>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174400" y="80398"/>
            <a:ext cx="762003" cy="762002"/>
          </a:xfrm>
          <a:prstGeom prst="rect">
            <a:avLst/>
          </a:prstGeom>
        </p:spPr>
      </p:pic>
      <p:sp>
        <p:nvSpPr>
          <p:cNvPr id="16" name="Text Placeholder 14">
            <a:extLst>
              <a:ext uri="{FF2B5EF4-FFF2-40B4-BE49-F238E27FC236}">
                <a16:creationId xmlns:a16="http://schemas.microsoft.com/office/drawing/2014/main" id="{F810EB91-327E-4BC3-93A7-D326DD9D2310}"/>
              </a:ext>
            </a:extLst>
          </p:cNvPr>
          <p:cNvSpPr>
            <a:spLocks noGrp="1"/>
          </p:cNvSpPr>
          <p:nvPr>
            <p:ph type="body" sz="quarter" idx="14"/>
          </p:nvPr>
        </p:nvSpPr>
        <p:spPr>
          <a:xfrm>
            <a:off x="522287" y="1562401"/>
            <a:ext cx="10652115" cy="4368843"/>
          </a:xfrm>
        </p:spPr>
        <p:txBody>
          <a:bodyPr vert="horz" lIns="0" tIns="331200" rIns="0" bIns="0" rtlCol="0">
            <a:normAutofit/>
          </a:bodyPr>
          <a:lstStyle>
            <a:lvl1pPr marL="0" indent="0">
              <a:lnSpc>
                <a:spcPct val="100000"/>
              </a:lnSpc>
              <a:buNone/>
              <a:defRPr lang="en-US" dirty="0" smtClean="0">
                <a:solidFill>
                  <a:schemeClr val="tx2"/>
                </a:solidFill>
                <a:latin typeface="+mn-lt"/>
              </a:defRPr>
            </a:lvl1pPr>
            <a:lvl2pPr marL="324000" indent="-216000">
              <a:lnSpc>
                <a:spcPct val="100000"/>
              </a:lnSpc>
              <a:buClr>
                <a:schemeClr val="accent2"/>
              </a:buClr>
              <a:buSzPct val="90000"/>
              <a:buFont typeface="Wingdings" panose="05000000000000000000" pitchFamily="2" charset="2"/>
              <a:buChar char="n"/>
              <a:defRPr lang="en-US" dirty="0" smtClean="0">
                <a:solidFill>
                  <a:schemeClr val="tx2"/>
                </a:solidFill>
                <a:latin typeface="+mn-lt"/>
              </a:defRPr>
            </a:lvl2pPr>
            <a:lvl3pPr marL="432000" indent="-162000">
              <a:lnSpc>
                <a:spcPct val="100000"/>
              </a:lnSpc>
              <a:buClr>
                <a:schemeClr val="accent2"/>
              </a:buClr>
              <a:buFont typeface="Wingdings" panose="05000000000000000000" pitchFamily="2" charset="2"/>
              <a:buChar char="§"/>
              <a:defRPr sz="1725">
                <a:solidFill>
                  <a:schemeClr val="tx2"/>
                </a:solidFill>
              </a:defRPr>
            </a:lvl3pPr>
            <a:lvl4pPr marL="540000" indent="-162000">
              <a:lnSpc>
                <a:spcPct val="100000"/>
              </a:lnSpc>
              <a:buFont typeface="Arial" panose="020B0604020202020204" pitchFamily="34" charset="0"/>
              <a:buChar char="▪"/>
              <a:defRPr sz="1650" u="none" baseline="0">
                <a:solidFill>
                  <a:schemeClr val="tx2"/>
                </a:solidFill>
              </a:defRPr>
            </a:lvl4pPr>
            <a:lvl5pPr marL="648000" indent="-162000">
              <a:lnSpc>
                <a:spcPct val="100000"/>
              </a:lnSpc>
              <a:buClrTx/>
              <a:buSzPct val="80000"/>
              <a:buFont typeface="Arial" panose="020B0604020202020204" pitchFamily="34" charset="0"/>
              <a:buChar char="▫"/>
              <a:defRPr lang="en-US" sz="1575" kern="1200" dirty="0">
                <a:solidFill>
                  <a:schemeClr val="tx2"/>
                </a:solidFill>
                <a:latin typeface="+mn-lt"/>
                <a:ea typeface="+mn-ea"/>
                <a:cs typeface="+mn-cs"/>
              </a:defRPr>
            </a:lvl5pPr>
            <a:lvl6pPr>
              <a:lnSpc>
                <a:spcPct val="100000"/>
              </a:lnSpc>
              <a:buClr>
                <a:schemeClr val="tx2"/>
              </a:buClr>
              <a:buSzPct val="90000"/>
              <a:defRPr lang="en-US" sz="1800" kern="1200" dirty="0">
                <a:solidFill>
                  <a:schemeClr val="tx2"/>
                </a:solidFill>
                <a:latin typeface="+mn-lt"/>
                <a:ea typeface="+mn-ea"/>
                <a:cs typeface="+mn-cs"/>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Tree>
    <p:extLst>
      <p:ext uri="{BB962C8B-B14F-4D97-AF65-F5344CB8AC3E}">
        <p14:creationId xmlns:p14="http://schemas.microsoft.com/office/powerpoint/2010/main" val="27212246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1 column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371DAE-A209-4F99-8998-011EBCC6FC9F}"/>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sz="1350"/>
          </a:p>
        </p:txBody>
      </p:sp>
      <p:pic>
        <p:nvPicPr>
          <p:cNvPr id="9" name="Picture 8">
            <a:extLst>
              <a:ext uri="{FF2B5EF4-FFF2-40B4-BE49-F238E27FC236}">
                <a16:creationId xmlns:a16="http://schemas.microsoft.com/office/drawing/2014/main" id="{D3559C2F-91B3-4E84-B4E9-A061D33D4EE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3" y="6346825"/>
            <a:ext cx="12192000" cy="521208"/>
          </a:xfrm>
          <a:prstGeom prst="rect">
            <a:avLst/>
          </a:prstGeom>
        </p:spPr>
      </p:pic>
      <p:sp>
        <p:nvSpPr>
          <p:cNvPr id="11" name="Slide Number Placeholder 5">
            <a:extLst>
              <a:ext uri="{FF2B5EF4-FFF2-40B4-BE49-F238E27FC236}">
                <a16:creationId xmlns:a16="http://schemas.microsoft.com/office/drawing/2014/main" id="{8F84C52A-A232-44B0-91E1-6C35437E881A}"/>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z="675" smtClean="0"/>
              <a:pPr/>
              <a:t>‹#›</a:t>
            </a:fld>
            <a:endParaRPr lang="en-GB" sz="675"/>
          </a:p>
        </p:txBody>
      </p:sp>
      <p:pic>
        <p:nvPicPr>
          <p:cNvPr id="12" name="Picture 11">
            <a:extLst>
              <a:ext uri="{FF2B5EF4-FFF2-40B4-BE49-F238E27FC236}">
                <a16:creationId xmlns:a16="http://schemas.microsoft.com/office/drawing/2014/main" id="{A1137DBE-3DCB-461E-8748-28DDBCC2B31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10033"/>
            <a:ext cx="12192000" cy="6336792"/>
          </a:xfrm>
          <a:prstGeom prst="rect">
            <a:avLst/>
          </a:prstGeom>
        </p:spPr>
      </p:pic>
      <p:sp>
        <p:nvSpPr>
          <p:cNvPr id="2" name="Title 1">
            <a:extLst>
              <a:ext uri="{FF2B5EF4-FFF2-40B4-BE49-F238E27FC236}">
                <a16:creationId xmlns:a16="http://schemas.microsoft.com/office/drawing/2014/main" id="{001849FF-D1BD-4B43-80E5-706DB49E99E8}"/>
              </a:ext>
            </a:extLst>
          </p:cNvPr>
          <p:cNvSpPr>
            <a:spLocks noGrp="1"/>
          </p:cNvSpPr>
          <p:nvPr>
            <p:ph type="title"/>
          </p:nvPr>
        </p:nvSpPr>
        <p:spPr>
          <a:xfrm>
            <a:off x="522000" y="842400"/>
            <a:ext cx="5479200" cy="720000"/>
          </a:xfrm>
          <a:prstGeom prst="rect">
            <a:avLst/>
          </a:prstGeom>
        </p:spPr>
        <p:txBody>
          <a:bodyPr vert="horz" lIns="0" tIns="0" rIns="0" bIns="0" rtlCol="0" anchor="t" anchorCtr="0">
            <a:normAutofit/>
          </a:bodyPr>
          <a:lstStyle>
            <a:lvl1pPr>
              <a:defRPr lang="en-GB">
                <a:solidFill>
                  <a:schemeClr val="accent3"/>
                </a:solidFill>
              </a:defRPr>
            </a:lvl1pPr>
          </a:lstStyle>
          <a:p>
            <a:pPr lvl="0">
              <a:lnSpc>
                <a:spcPts val="2438"/>
              </a:lnSpc>
            </a:pPr>
            <a:r>
              <a:rPr lang="en-US" dirty="0"/>
              <a:t>Click to edit Master title style</a:t>
            </a:r>
            <a:endParaRPr lang="en-GB" dirty="0"/>
          </a:p>
        </p:txBody>
      </p:sp>
      <p:pic>
        <p:nvPicPr>
          <p:cNvPr id="14" name="Picture 13">
            <a:extLst>
              <a:ext uri="{FF2B5EF4-FFF2-40B4-BE49-F238E27FC236}">
                <a16:creationId xmlns:a16="http://schemas.microsoft.com/office/drawing/2014/main" id="{1AA6D8F6-1179-4A3E-B426-3B2F125F16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7200" y="6423211"/>
            <a:ext cx="1472965" cy="383295"/>
          </a:xfrm>
          <a:prstGeom prst="rect">
            <a:avLst/>
          </a:prstGeom>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174400" y="80398"/>
            <a:ext cx="762003" cy="762002"/>
          </a:xfrm>
          <a:prstGeom prst="rect">
            <a:avLst/>
          </a:prstGeom>
        </p:spPr>
      </p:pic>
      <p:sp>
        <p:nvSpPr>
          <p:cNvPr id="17" name="Text Placeholder 14">
            <a:extLst>
              <a:ext uri="{FF2B5EF4-FFF2-40B4-BE49-F238E27FC236}">
                <a16:creationId xmlns:a16="http://schemas.microsoft.com/office/drawing/2014/main" id="{F810EB91-327E-4BC3-93A7-D326DD9D2310}"/>
              </a:ext>
            </a:extLst>
          </p:cNvPr>
          <p:cNvSpPr>
            <a:spLocks noGrp="1"/>
          </p:cNvSpPr>
          <p:nvPr>
            <p:ph type="body" sz="quarter" idx="14"/>
          </p:nvPr>
        </p:nvSpPr>
        <p:spPr>
          <a:xfrm>
            <a:off x="522287" y="1562401"/>
            <a:ext cx="10652115" cy="4368843"/>
          </a:xfrm>
        </p:spPr>
        <p:txBody>
          <a:bodyPr vert="horz" lIns="0" tIns="331200" rIns="0" bIns="0" rtlCol="0">
            <a:normAutofit/>
          </a:bodyPr>
          <a:lstStyle>
            <a:lvl1pPr marL="0" indent="0">
              <a:lnSpc>
                <a:spcPct val="100000"/>
              </a:lnSpc>
              <a:buNone/>
              <a:defRPr lang="en-US" dirty="0" smtClean="0">
                <a:solidFill>
                  <a:schemeClr val="tx2"/>
                </a:solidFill>
                <a:latin typeface="+mn-lt"/>
              </a:defRPr>
            </a:lvl1pPr>
            <a:lvl2pPr marL="324000" indent="-216000">
              <a:lnSpc>
                <a:spcPct val="100000"/>
              </a:lnSpc>
              <a:buClr>
                <a:schemeClr val="accent3"/>
              </a:buClr>
              <a:buSzPct val="90000"/>
              <a:buFont typeface="Wingdings" panose="05000000000000000000" pitchFamily="2" charset="2"/>
              <a:buChar char="n"/>
              <a:defRPr lang="en-US" dirty="0" smtClean="0">
                <a:solidFill>
                  <a:schemeClr val="tx2"/>
                </a:solidFill>
                <a:latin typeface="+mn-lt"/>
              </a:defRPr>
            </a:lvl2pPr>
            <a:lvl3pPr marL="432000" indent="-162000">
              <a:lnSpc>
                <a:spcPct val="100000"/>
              </a:lnSpc>
              <a:buClr>
                <a:schemeClr val="accent3"/>
              </a:buClr>
              <a:buFont typeface="Wingdings" panose="05000000000000000000" pitchFamily="2" charset="2"/>
              <a:buChar char="§"/>
              <a:defRPr sz="1725">
                <a:solidFill>
                  <a:schemeClr val="tx2"/>
                </a:solidFill>
              </a:defRPr>
            </a:lvl3pPr>
            <a:lvl4pPr marL="540000" indent="-162000">
              <a:lnSpc>
                <a:spcPct val="100000"/>
              </a:lnSpc>
              <a:buFont typeface="Arial" panose="020B0604020202020204" pitchFamily="34" charset="0"/>
              <a:buChar char="▪"/>
              <a:defRPr sz="1650" u="none" baseline="0">
                <a:solidFill>
                  <a:schemeClr val="tx2"/>
                </a:solidFill>
              </a:defRPr>
            </a:lvl4pPr>
            <a:lvl5pPr marL="648000" indent="-162000">
              <a:lnSpc>
                <a:spcPct val="100000"/>
              </a:lnSpc>
              <a:buClrTx/>
              <a:buSzPct val="80000"/>
              <a:buFont typeface="Arial" panose="020B0604020202020204" pitchFamily="34" charset="0"/>
              <a:buChar char="▫"/>
              <a:defRPr lang="en-US" sz="1575" kern="1200" dirty="0">
                <a:solidFill>
                  <a:schemeClr val="tx2"/>
                </a:solidFill>
                <a:latin typeface="+mn-lt"/>
                <a:ea typeface="+mn-ea"/>
                <a:cs typeface="+mn-cs"/>
              </a:defRPr>
            </a:lvl5pPr>
            <a:lvl6pPr>
              <a:lnSpc>
                <a:spcPct val="100000"/>
              </a:lnSpc>
              <a:buClr>
                <a:schemeClr val="tx2"/>
              </a:buClr>
              <a:buSzPct val="90000"/>
              <a:defRPr lang="en-US" sz="1800" kern="1200" dirty="0">
                <a:solidFill>
                  <a:schemeClr val="tx2"/>
                </a:solidFill>
                <a:latin typeface="+mn-lt"/>
                <a:ea typeface="+mn-ea"/>
                <a:cs typeface="+mn-cs"/>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Tree>
    <p:extLst>
      <p:ext uri="{BB962C8B-B14F-4D97-AF65-F5344CB8AC3E}">
        <p14:creationId xmlns:p14="http://schemas.microsoft.com/office/powerpoint/2010/main" val="1829408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4"/>
            <a:ext cx="9144000" cy="2387600"/>
          </a:xfrm>
        </p:spPr>
        <p:txBody>
          <a:bodyPr anchor="b"/>
          <a:lstStyle>
            <a:lvl1pPr algn="ctr">
              <a:defRPr sz="5636"/>
            </a:lvl1pPr>
          </a:lstStyle>
          <a:p>
            <a:r>
              <a:rPr lang="en-US"/>
              <a:t>Click to edit Master title style</a:t>
            </a:r>
            <a:endParaRPr lang="en-US" dirty="0"/>
          </a:p>
        </p:txBody>
      </p:sp>
      <p:sp>
        <p:nvSpPr>
          <p:cNvPr id="3" name="Subtitle 2"/>
          <p:cNvSpPr>
            <a:spLocks noGrp="1"/>
          </p:cNvSpPr>
          <p:nvPr>
            <p:ph type="subTitle" idx="1"/>
          </p:nvPr>
        </p:nvSpPr>
        <p:spPr>
          <a:xfrm>
            <a:off x="1524001" y="3602038"/>
            <a:ext cx="9144000" cy="1655762"/>
          </a:xfrm>
        </p:spPr>
        <p:txBody>
          <a:bodyPr/>
          <a:lstStyle>
            <a:lvl1pPr marL="0" indent="0" algn="ctr">
              <a:buNone/>
              <a:defRPr sz="2254"/>
            </a:lvl1pPr>
            <a:lvl2pPr marL="429480" indent="0" algn="ctr">
              <a:buNone/>
              <a:defRPr sz="1879"/>
            </a:lvl2pPr>
            <a:lvl3pPr marL="858959" indent="0" algn="ctr">
              <a:buNone/>
              <a:defRPr sz="1691"/>
            </a:lvl3pPr>
            <a:lvl4pPr marL="1288439" indent="0" algn="ctr">
              <a:buNone/>
              <a:defRPr sz="1503"/>
            </a:lvl4pPr>
            <a:lvl5pPr marL="1717918" indent="0" algn="ctr">
              <a:buNone/>
              <a:defRPr sz="1503"/>
            </a:lvl5pPr>
            <a:lvl6pPr marL="2147399" indent="0" algn="ctr">
              <a:buNone/>
              <a:defRPr sz="1503"/>
            </a:lvl6pPr>
            <a:lvl7pPr marL="2576879" indent="0" algn="ctr">
              <a:buNone/>
              <a:defRPr sz="1503"/>
            </a:lvl7pPr>
            <a:lvl8pPr marL="3006358" indent="0" algn="ctr">
              <a:buNone/>
              <a:defRPr sz="1503"/>
            </a:lvl8pPr>
            <a:lvl9pPr marL="3435838" indent="0" algn="ctr">
              <a:buNone/>
              <a:defRPr sz="150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CE816D4-A23D-40C9-B8BA-B36738002DA9}" type="datetimeFigureOut">
              <a:rPr lang="en-GB" smtClean="0"/>
              <a:t>14/09/2022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E2754C-B647-4142-A36C-77CD3B50F938}" type="slidenum">
              <a:rPr lang="en-GB" smtClean="0"/>
              <a:t>‹#›</a:t>
            </a:fld>
            <a:endParaRPr lang="en-GB"/>
          </a:p>
        </p:txBody>
      </p:sp>
    </p:spTree>
    <p:extLst>
      <p:ext uri="{BB962C8B-B14F-4D97-AF65-F5344CB8AC3E}">
        <p14:creationId xmlns:p14="http://schemas.microsoft.com/office/powerpoint/2010/main" val="12198925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E816D4-A23D-40C9-B8BA-B36738002DA9}" type="datetimeFigureOut">
              <a:rPr lang="en-GB" smtClean="0"/>
              <a:t>14/09/2022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E2754C-B647-4142-A36C-77CD3B50F938}" type="slidenum">
              <a:rPr lang="en-GB" smtClean="0"/>
              <a:t>‹#›</a:t>
            </a:fld>
            <a:endParaRPr lang="en-GB"/>
          </a:p>
        </p:txBody>
      </p:sp>
    </p:spTree>
    <p:extLst>
      <p:ext uri="{BB962C8B-B14F-4D97-AF65-F5344CB8AC3E}">
        <p14:creationId xmlns:p14="http://schemas.microsoft.com/office/powerpoint/2010/main" val="31169552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5636"/>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254">
                <a:solidFill>
                  <a:schemeClr val="tx1">
                    <a:tint val="75000"/>
                  </a:schemeClr>
                </a:solidFill>
              </a:defRPr>
            </a:lvl1pPr>
            <a:lvl2pPr marL="429480" indent="0">
              <a:buNone/>
              <a:defRPr sz="1879">
                <a:solidFill>
                  <a:schemeClr val="tx1">
                    <a:tint val="75000"/>
                  </a:schemeClr>
                </a:solidFill>
              </a:defRPr>
            </a:lvl2pPr>
            <a:lvl3pPr marL="858959" indent="0">
              <a:buNone/>
              <a:defRPr sz="1691">
                <a:solidFill>
                  <a:schemeClr val="tx1">
                    <a:tint val="75000"/>
                  </a:schemeClr>
                </a:solidFill>
              </a:defRPr>
            </a:lvl3pPr>
            <a:lvl4pPr marL="1288439" indent="0">
              <a:buNone/>
              <a:defRPr sz="1503">
                <a:solidFill>
                  <a:schemeClr val="tx1">
                    <a:tint val="75000"/>
                  </a:schemeClr>
                </a:solidFill>
              </a:defRPr>
            </a:lvl4pPr>
            <a:lvl5pPr marL="1717918" indent="0">
              <a:buNone/>
              <a:defRPr sz="1503">
                <a:solidFill>
                  <a:schemeClr val="tx1">
                    <a:tint val="75000"/>
                  </a:schemeClr>
                </a:solidFill>
              </a:defRPr>
            </a:lvl5pPr>
            <a:lvl6pPr marL="2147399" indent="0">
              <a:buNone/>
              <a:defRPr sz="1503">
                <a:solidFill>
                  <a:schemeClr val="tx1">
                    <a:tint val="75000"/>
                  </a:schemeClr>
                </a:solidFill>
              </a:defRPr>
            </a:lvl6pPr>
            <a:lvl7pPr marL="2576879" indent="0">
              <a:buNone/>
              <a:defRPr sz="1503">
                <a:solidFill>
                  <a:schemeClr val="tx1">
                    <a:tint val="75000"/>
                  </a:schemeClr>
                </a:solidFill>
              </a:defRPr>
            </a:lvl7pPr>
            <a:lvl8pPr marL="3006358" indent="0">
              <a:buNone/>
              <a:defRPr sz="1503">
                <a:solidFill>
                  <a:schemeClr val="tx1">
                    <a:tint val="75000"/>
                  </a:schemeClr>
                </a:solidFill>
              </a:defRPr>
            </a:lvl8pPr>
            <a:lvl9pPr marL="3435838" indent="0">
              <a:buNone/>
              <a:defRPr sz="150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E816D4-A23D-40C9-B8BA-B36738002DA9}" type="datetimeFigureOut">
              <a:rPr lang="en-GB" smtClean="0"/>
              <a:t>14/09/2022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E2754C-B647-4142-A36C-77CD3B50F938}" type="slidenum">
              <a:rPr lang="en-GB" smtClean="0"/>
              <a:t>‹#›</a:t>
            </a:fld>
            <a:endParaRPr lang="en-GB"/>
          </a:p>
        </p:txBody>
      </p:sp>
    </p:spTree>
    <p:extLst>
      <p:ext uri="{BB962C8B-B14F-4D97-AF65-F5344CB8AC3E}">
        <p14:creationId xmlns:p14="http://schemas.microsoft.com/office/powerpoint/2010/main" val="25673145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CE816D4-A23D-40C9-B8BA-B36738002DA9}" type="datetimeFigureOut">
              <a:rPr lang="en-GB" smtClean="0"/>
              <a:t>14/09/2022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8E2754C-B647-4142-A36C-77CD3B50F938}" type="slidenum">
              <a:rPr lang="en-GB" smtClean="0"/>
              <a:t>‹#›</a:t>
            </a:fld>
            <a:endParaRPr lang="en-GB"/>
          </a:p>
        </p:txBody>
      </p:sp>
    </p:spTree>
    <p:extLst>
      <p:ext uri="{BB962C8B-B14F-4D97-AF65-F5344CB8AC3E}">
        <p14:creationId xmlns:p14="http://schemas.microsoft.com/office/powerpoint/2010/main" val="20901227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4"/>
            <a:ext cx="5157787" cy="823912"/>
          </a:xfrm>
        </p:spPr>
        <p:txBody>
          <a:bodyPr anchor="b"/>
          <a:lstStyle>
            <a:lvl1pPr marL="0" indent="0">
              <a:buNone/>
              <a:defRPr sz="2254" b="1"/>
            </a:lvl1pPr>
            <a:lvl2pPr marL="429480" indent="0">
              <a:buNone/>
              <a:defRPr sz="1879" b="1"/>
            </a:lvl2pPr>
            <a:lvl3pPr marL="858959" indent="0">
              <a:buNone/>
              <a:defRPr sz="1691" b="1"/>
            </a:lvl3pPr>
            <a:lvl4pPr marL="1288439" indent="0">
              <a:buNone/>
              <a:defRPr sz="1503" b="1"/>
            </a:lvl4pPr>
            <a:lvl5pPr marL="1717918" indent="0">
              <a:buNone/>
              <a:defRPr sz="1503" b="1"/>
            </a:lvl5pPr>
            <a:lvl6pPr marL="2147399" indent="0">
              <a:buNone/>
              <a:defRPr sz="1503" b="1"/>
            </a:lvl6pPr>
            <a:lvl7pPr marL="2576879" indent="0">
              <a:buNone/>
              <a:defRPr sz="1503" b="1"/>
            </a:lvl7pPr>
            <a:lvl8pPr marL="3006358" indent="0">
              <a:buNone/>
              <a:defRPr sz="1503" b="1"/>
            </a:lvl8pPr>
            <a:lvl9pPr marL="3435838" indent="0">
              <a:buNone/>
              <a:defRPr sz="1503"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4"/>
            <a:ext cx="5183188" cy="823912"/>
          </a:xfrm>
        </p:spPr>
        <p:txBody>
          <a:bodyPr anchor="b"/>
          <a:lstStyle>
            <a:lvl1pPr marL="0" indent="0">
              <a:buNone/>
              <a:defRPr sz="2254" b="1"/>
            </a:lvl1pPr>
            <a:lvl2pPr marL="429480" indent="0">
              <a:buNone/>
              <a:defRPr sz="1879" b="1"/>
            </a:lvl2pPr>
            <a:lvl3pPr marL="858959" indent="0">
              <a:buNone/>
              <a:defRPr sz="1691" b="1"/>
            </a:lvl3pPr>
            <a:lvl4pPr marL="1288439" indent="0">
              <a:buNone/>
              <a:defRPr sz="1503" b="1"/>
            </a:lvl4pPr>
            <a:lvl5pPr marL="1717918" indent="0">
              <a:buNone/>
              <a:defRPr sz="1503" b="1"/>
            </a:lvl5pPr>
            <a:lvl6pPr marL="2147399" indent="0">
              <a:buNone/>
              <a:defRPr sz="1503" b="1"/>
            </a:lvl6pPr>
            <a:lvl7pPr marL="2576879" indent="0">
              <a:buNone/>
              <a:defRPr sz="1503" b="1"/>
            </a:lvl7pPr>
            <a:lvl8pPr marL="3006358" indent="0">
              <a:buNone/>
              <a:defRPr sz="1503" b="1"/>
            </a:lvl8pPr>
            <a:lvl9pPr marL="3435838" indent="0">
              <a:buNone/>
              <a:defRPr sz="1503"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CE816D4-A23D-40C9-B8BA-B36738002DA9}" type="datetimeFigureOut">
              <a:rPr lang="en-GB" smtClean="0"/>
              <a:t>14/09/2022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8E2754C-B647-4142-A36C-77CD3B50F938}" type="slidenum">
              <a:rPr lang="en-GB" smtClean="0"/>
              <a:t>‹#›</a:t>
            </a:fld>
            <a:endParaRPr lang="en-GB"/>
          </a:p>
        </p:txBody>
      </p:sp>
    </p:spTree>
    <p:extLst>
      <p:ext uri="{BB962C8B-B14F-4D97-AF65-F5344CB8AC3E}">
        <p14:creationId xmlns:p14="http://schemas.microsoft.com/office/powerpoint/2010/main" val="26578265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CE816D4-A23D-40C9-B8BA-B36738002DA9}" type="datetimeFigureOut">
              <a:rPr lang="en-GB" smtClean="0"/>
              <a:t>14/09/2022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8E2754C-B647-4142-A36C-77CD3B50F938}" type="slidenum">
              <a:rPr lang="en-GB" smtClean="0"/>
              <a:t>‹#›</a:t>
            </a:fld>
            <a:endParaRPr lang="en-GB"/>
          </a:p>
        </p:txBody>
      </p:sp>
    </p:spTree>
    <p:extLst>
      <p:ext uri="{BB962C8B-B14F-4D97-AF65-F5344CB8AC3E}">
        <p14:creationId xmlns:p14="http://schemas.microsoft.com/office/powerpoint/2010/main" val="2000711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green black">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C06C5A-7F9E-A042-AAD5-43F6A73167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79751" y="1200068"/>
            <a:ext cx="6011644" cy="4577502"/>
          </a:xfrm>
          <a:prstGeom prst="rect">
            <a:avLst/>
          </a:prstGeom>
        </p:spPr>
      </p:pic>
      <p:sp>
        <p:nvSpPr>
          <p:cNvPr id="11" name="Date Placeholder 3">
            <a:extLst>
              <a:ext uri="{FF2B5EF4-FFF2-40B4-BE49-F238E27FC236}">
                <a16:creationId xmlns:a16="http://schemas.microsoft.com/office/drawing/2014/main" id="{1D0EAB7C-A067-4E14-9993-05B3F8CCEFC4}"/>
              </a:ext>
            </a:extLst>
          </p:cNvPr>
          <p:cNvSpPr>
            <a:spLocks noGrp="1"/>
          </p:cNvSpPr>
          <p:nvPr>
            <p:ph type="dt" sz="half" idx="10"/>
          </p:nvPr>
        </p:nvSpPr>
        <p:spPr>
          <a:xfrm>
            <a:off x="514800" y="806400"/>
            <a:ext cx="2743200" cy="365125"/>
          </a:xfrm>
          <a:prstGeom prst="rect">
            <a:avLst/>
          </a:prstGeom>
        </p:spPr>
        <p:txBody>
          <a:bodyPr lIns="0" tIns="0" rIns="0" bIns="0"/>
          <a:lstStyle>
            <a:lvl1pPr>
              <a:defRPr sz="1866">
                <a:solidFill>
                  <a:schemeClr val="tx1"/>
                </a:solidFill>
              </a:defRPr>
            </a:lvl1pPr>
          </a:lstStyle>
          <a:p>
            <a:fld id="{AB946FCE-CD33-40F3-99C8-62083596779E}" type="datetime4">
              <a:rPr lang="en-GB" smtClean="0"/>
              <a:pPr/>
              <a:t>14 September 2022</a:t>
            </a:fld>
            <a:endParaRPr lang="en-GB" dirty="0"/>
          </a:p>
        </p:txBody>
      </p:sp>
      <p:pic>
        <p:nvPicPr>
          <p:cNvPr id="12" name="Picture 11">
            <a:extLst>
              <a:ext uri="{FF2B5EF4-FFF2-40B4-BE49-F238E27FC236}">
                <a16:creationId xmlns:a16="http://schemas.microsoft.com/office/drawing/2014/main" id="{A721C32D-85C3-4AF9-B8D5-F12789CCC84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66000" y="392400"/>
            <a:ext cx="3466799" cy="902130"/>
          </a:xfrm>
          <a:prstGeom prst="rect">
            <a:avLst/>
          </a:prstGeom>
        </p:spPr>
      </p:pic>
      <p:sp>
        <p:nvSpPr>
          <p:cNvPr id="14" name="Title 1">
            <a:extLst>
              <a:ext uri="{FF2B5EF4-FFF2-40B4-BE49-F238E27FC236}">
                <a16:creationId xmlns:a16="http://schemas.microsoft.com/office/drawing/2014/main" id="{7656AD63-05C5-5A49-9ABB-CAEE0339CE5D}"/>
              </a:ext>
            </a:extLst>
          </p:cNvPr>
          <p:cNvSpPr>
            <a:spLocks noGrp="1"/>
          </p:cNvSpPr>
          <p:nvPr>
            <p:ph type="title"/>
          </p:nvPr>
        </p:nvSpPr>
        <p:spPr>
          <a:xfrm>
            <a:off x="514800" y="2602800"/>
            <a:ext cx="11228400" cy="1519200"/>
          </a:xfrm>
          <a:prstGeom prst="rect">
            <a:avLst/>
          </a:prstGeom>
        </p:spPr>
        <p:txBody>
          <a:bodyPr anchor="ctr" anchorCtr="0"/>
          <a:lstStyle>
            <a:lvl1pPr algn="ctr">
              <a:lnSpc>
                <a:spcPct val="100000"/>
              </a:lnSpc>
              <a:defRPr sz="10400">
                <a:solidFill>
                  <a:schemeClr val="tx1"/>
                </a:solidFill>
              </a:defRPr>
            </a:lvl1pPr>
          </a:lstStyle>
          <a:p>
            <a:r>
              <a:rPr lang="en-US"/>
              <a:t>Click to edit Master title style</a:t>
            </a:r>
            <a:endParaRPr lang="en-GB" dirty="0"/>
          </a:p>
        </p:txBody>
      </p:sp>
    </p:spTree>
    <p:extLst>
      <p:ext uri="{BB962C8B-B14F-4D97-AF65-F5344CB8AC3E}">
        <p14:creationId xmlns:p14="http://schemas.microsoft.com/office/powerpoint/2010/main" val="3436166468"/>
      </p:ext>
    </p:extLst>
  </p:cSld>
  <p:clrMapOvr>
    <a:overrideClrMapping bg1="dk1" tx1="lt1" bg2="dk2" tx2="lt2" accent1="accent1" accent2="accent2" accent3="accent3" accent4="accent4" accent5="accent5" accent6="accent6" hlink="hlink" folHlink="folHlink"/>
  </p:clrMapOvr>
  <p:hf sldNum="0" hdr="0" ftr="0"/>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E816D4-A23D-40C9-B8BA-B36738002DA9}" type="datetimeFigureOut">
              <a:rPr lang="en-GB" smtClean="0"/>
              <a:t>14/09/2022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8E2754C-B647-4142-A36C-77CD3B50F938}" type="slidenum">
              <a:rPr lang="en-GB" smtClean="0"/>
              <a:t>‹#›</a:t>
            </a:fld>
            <a:endParaRPr lang="en-GB"/>
          </a:p>
        </p:txBody>
      </p:sp>
    </p:spTree>
    <p:extLst>
      <p:ext uri="{BB962C8B-B14F-4D97-AF65-F5344CB8AC3E}">
        <p14:creationId xmlns:p14="http://schemas.microsoft.com/office/powerpoint/2010/main" val="13106509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006"/>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006"/>
            </a:lvl1pPr>
            <a:lvl2pPr>
              <a:defRPr sz="2630"/>
            </a:lvl2pPr>
            <a:lvl3pPr>
              <a:defRPr sz="2254"/>
            </a:lvl3pPr>
            <a:lvl4pPr>
              <a:defRPr sz="1879"/>
            </a:lvl4pPr>
            <a:lvl5pPr>
              <a:defRPr sz="1879"/>
            </a:lvl5pPr>
            <a:lvl6pPr>
              <a:defRPr sz="1879"/>
            </a:lvl6pPr>
            <a:lvl7pPr>
              <a:defRPr sz="1879"/>
            </a:lvl7pPr>
            <a:lvl8pPr>
              <a:defRPr sz="1879"/>
            </a:lvl8pPr>
            <a:lvl9pPr>
              <a:defRPr sz="187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503"/>
            </a:lvl1pPr>
            <a:lvl2pPr marL="429480" indent="0">
              <a:buNone/>
              <a:defRPr sz="1315"/>
            </a:lvl2pPr>
            <a:lvl3pPr marL="858959" indent="0">
              <a:buNone/>
              <a:defRPr sz="1128"/>
            </a:lvl3pPr>
            <a:lvl4pPr marL="1288439" indent="0">
              <a:buNone/>
              <a:defRPr sz="940"/>
            </a:lvl4pPr>
            <a:lvl5pPr marL="1717918" indent="0">
              <a:buNone/>
              <a:defRPr sz="940"/>
            </a:lvl5pPr>
            <a:lvl6pPr marL="2147399" indent="0">
              <a:buNone/>
              <a:defRPr sz="940"/>
            </a:lvl6pPr>
            <a:lvl7pPr marL="2576879" indent="0">
              <a:buNone/>
              <a:defRPr sz="940"/>
            </a:lvl7pPr>
            <a:lvl8pPr marL="3006358" indent="0">
              <a:buNone/>
              <a:defRPr sz="940"/>
            </a:lvl8pPr>
            <a:lvl9pPr marL="3435838" indent="0">
              <a:buNone/>
              <a:defRPr sz="940"/>
            </a:lvl9pPr>
          </a:lstStyle>
          <a:p>
            <a:pPr lvl="0"/>
            <a:r>
              <a:rPr lang="en-US"/>
              <a:t>Click to edit Master text styles</a:t>
            </a:r>
          </a:p>
        </p:txBody>
      </p:sp>
      <p:sp>
        <p:nvSpPr>
          <p:cNvPr id="5" name="Date Placeholder 4"/>
          <p:cNvSpPr>
            <a:spLocks noGrp="1"/>
          </p:cNvSpPr>
          <p:nvPr>
            <p:ph type="dt" sz="half" idx="10"/>
          </p:nvPr>
        </p:nvSpPr>
        <p:spPr/>
        <p:txBody>
          <a:bodyPr/>
          <a:lstStyle/>
          <a:p>
            <a:fld id="{CCE816D4-A23D-40C9-B8BA-B36738002DA9}" type="datetimeFigureOut">
              <a:rPr lang="en-GB" smtClean="0"/>
              <a:t>14/09/2022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8E2754C-B647-4142-A36C-77CD3B50F938}" type="slidenum">
              <a:rPr lang="en-GB" smtClean="0"/>
              <a:t>‹#›</a:t>
            </a:fld>
            <a:endParaRPr lang="en-GB"/>
          </a:p>
        </p:txBody>
      </p:sp>
    </p:spTree>
    <p:extLst>
      <p:ext uri="{BB962C8B-B14F-4D97-AF65-F5344CB8AC3E}">
        <p14:creationId xmlns:p14="http://schemas.microsoft.com/office/powerpoint/2010/main" val="30561497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006"/>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006"/>
            </a:lvl1pPr>
            <a:lvl2pPr marL="429480" indent="0">
              <a:buNone/>
              <a:defRPr sz="2630"/>
            </a:lvl2pPr>
            <a:lvl3pPr marL="858959" indent="0">
              <a:buNone/>
              <a:defRPr sz="2254"/>
            </a:lvl3pPr>
            <a:lvl4pPr marL="1288439" indent="0">
              <a:buNone/>
              <a:defRPr sz="1879"/>
            </a:lvl4pPr>
            <a:lvl5pPr marL="1717918" indent="0">
              <a:buNone/>
              <a:defRPr sz="1879"/>
            </a:lvl5pPr>
            <a:lvl6pPr marL="2147399" indent="0">
              <a:buNone/>
              <a:defRPr sz="1879"/>
            </a:lvl6pPr>
            <a:lvl7pPr marL="2576879" indent="0">
              <a:buNone/>
              <a:defRPr sz="1879"/>
            </a:lvl7pPr>
            <a:lvl8pPr marL="3006358" indent="0">
              <a:buNone/>
              <a:defRPr sz="1879"/>
            </a:lvl8pPr>
            <a:lvl9pPr marL="3435838" indent="0">
              <a:buNone/>
              <a:defRPr sz="1879"/>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503"/>
            </a:lvl1pPr>
            <a:lvl2pPr marL="429480" indent="0">
              <a:buNone/>
              <a:defRPr sz="1315"/>
            </a:lvl2pPr>
            <a:lvl3pPr marL="858959" indent="0">
              <a:buNone/>
              <a:defRPr sz="1128"/>
            </a:lvl3pPr>
            <a:lvl4pPr marL="1288439" indent="0">
              <a:buNone/>
              <a:defRPr sz="940"/>
            </a:lvl4pPr>
            <a:lvl5pPr marL="1717918" indent="0">
              <a:buNone/>
              <a:defRPr sz="940"/>
            </a:lvl5pPr>
            <a:lvl6pPr marL="2147399" indent="0">
              <a:buNone/>
              <a:defRPr sz="940"/>
            </a:lvl6pPr>
            <a:lvl7pPr marL="2576879" indent="0">
              <a:buNone/>
              <a:defRPr sz="940"/>
            </a:lvl7pPr>
            <a:lvl8pPr marL="3006358" indent="0">
              <a:buNone/>
              <a:defRPr sz="940"/>
            </a:lvl8pPr>
            <a:lvl9pPr marL="3435838" indent="0">
              <a:buNone/>
              <a:defRPr sz="940"/>
            </a:lvl9pPr>
          </a:lstStyle>
          <a:p>
            <a:pPr lvl="0"/>
            <a:r>
              <a:rPr lang="en-US"/>
              <a:t>Click to edit Master text styles</a:t>
            </a:r>
          </a:p>
        </p:txBody>
      </p:sp>
      <p:sp>
        <p:nvSpPr>
          <p:cNvPr id="5" name="Date Placeholder 4"/>
          <p:cNvSpPr>
            <a:spLocks noGrp="1"/>
          </p:cNvSpPr>
          <p:nvPr>
            <p:ph type="dt" sz="half" idx="10"/>
          </p:nvPr>
        </p:nvSpPr>
        <p:spPr/>
        <p:txBody>
          <a:bodyPr/>
          <a:lstStyle/>
          <a:p>
            <a:fld id="{CCE816D4-A23D-40C9-B8BA-B36738002DA9}" type="datetimeFigureOut">
              <a:rPr lang="en-GB" smtClean="0"/>
              <a:t>14/09/2022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8E2754C-B647-4142-A36C-77CD3B50F938}" type="slidenum">
              <a:rPr lang="en-GB" smtClean="0"/>
              <a:t>‹#›</a:t>
            </a:fld>
            <a:endParaRPr lang="en-GB"/>
          </a:p>
        </p:txBody>
      </p:sp>
    </p:spTree>
    <p:extLst>
      <p:ext uri="{BB962C8B-B14F-4D97-AF65-F5344CB8AC3E}">
        <p14:creationId xmlns:p14="http://schemas.microsoft.com/office/powerpoint/2010/main" val="3564961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E816D4-A23D-40C9-B8BA-B36738002DA9}" type="datetimeFigureOut">
              <a:rPr lang="en-GB" smtClean="0"/>
              <a:t>14/09/2022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E2754C-B647-4142-A36C-77CD3B50F938}" type="slidenum">
              <a:rPr lang="en-GB" smtClean="0"/>
              <a:t>‹#›</a:t>
            </a:fld>
            <a:endParaRPr lang="en-GB"/>
          </a:p>
        </p:txBody>
      </p:sp>
    </p:spTree>
    <p:extLst>
      <p:ext uri="{BB962C8B-B14F-4D97-AF65-F5344CB8AC3E}">
        <p14:creationId xmlns:p14="http://schemas.microsoft.com/office/powerpoint/2010/main" val="39197662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E816D4-A23D-40C9-B8BA-B36738002DA9}" type="datetimeFigureOut">
              <a:rPr lang="en-GB" smtClean="0"/>
              <a:t>14/09/2022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E2754C-B647-4142-A36C-77CD3B50F938}" type="slidenum">
              <a:rPr lang="en-GB" smtClean="0"/>
              <a:t>‹#›</a:t>
            </a:fld>
            <a:endParaRPr lang="en-GB"/>
          </a:p>
        </p:txBody>
      </p:sp>
    </p:spTree>
    <p:extLst>
      <p:ext uri="{BB962C8B-B14F-4D97-AF65-F5344CB8AC3E}">
        <p14:creationId xmlns:p14="http://schemas.microsoft.com/office/powerpoint/2010/main" val="25329054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8D59-07DD-4E6B-816F-D32132ACD5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F4443A-28B7-48DC-89C4-CFE972624B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9C7C55-F84C-4A79-AF08-F192890258C8}"/>
              </a:ext>
            </a:extLst>
          </p:cNvPr>
          <p:cNvSpPr>
            <a:spLocks noGrp="1"/>
          </p:cNvSpPr>
          <p:nvPr>
            <p:ph type="dt" sz="half" idx="10"/>
          </p:nvPr>
        </p:nvSpPr>
        <p:spPr/>
        <p:txBody>
          <a:bodyPr/>
          <a:lstStyle/>
          <a:p>
            <a:fld id="{57773EF2-EDAA-4E94-88F6-4304D4825D2A}" type="datetimeFigureOut">
              <a:rPr lang="en-US" smtClean="0"/>
              <a:t>9/14/2022</a:t>
            </a:fld>
            <a:endParaRPr lang="en-US"/>
          </a:p>
        </p:txBody>
      </p:sp>
      <p:sp>
        <p:nvSpPr>
          <p:cNvPr id="5" name="Footer Placeholder 4">
            <a:extLst>
              <a:ext uri="{FF2B5EF4-FFF2-40B4-BE49-F238E27FC236}">
                <a16:creationId xmlns:a16="http://schemas.microsoft.com/office/drawing/2014/main" id="{BAFA8910-097B-419B-A19B-70D1523095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D045AD-1713-4116-932E-D6B652286455}"/>
              </a:ext>
            </a:extLst>
          </p:cNvPr>
          <p:cNvSpPr>
            <a:spLocks noGrp="1"/>
          </p:cNvSpPr>
          <p:nvPr>
            <p:ph type="sldNum" sz="quarter" idx="12"/>
          </p:nvPr>
        </p:nvSpPr>
        <p:spPr/>
        <p:txBody>
          <a:bodyPr/>
          <a:lstStyle/>
          <a:p>
            <a:fld id="{DD2F2565-F572-4299-8EC3-76740B2B2386}" type="slidenum">
              <a:rPr lang="en-US" smtClean="0"/>
              <a:t>‹#›</a:t>
            </a:fld>
            <a:endParaRPr lang="en-US"/>
          </a:p>
        </p:txBody>
      </p:sp>
    </p:spTree>
    <p:extLst>
      <p:ext uri="{BB962C8B-B14F-4D97-AF65-F5344CB8AC3E}">
        <p14:creationId xmlns:p14="http://schemas.microsoft.com/office/powerpoint/2010/main" val="5165894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32C8F-6D95-4269-BD22-F0AB5BD648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51DE90-5A67-42BE-911C-7F766850A5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FE80C0-1B89-489C-B6B7-2F5E860E286A}"/>
              </a:ext>
            </a:extLst>
          </p:cNvPr>
          <p:cNvSpPr>
            <a:spLocks noGrp="1"/>
          </p:cNvSpPr>
          <p:nvPr>
            <p:ph type="dt" sz="half" idx="10"/>
          </p:nvPr>
        </p:nvSpPr>
        <p:spPr/>
        <p:txBody>
          <a:bodyPr/>
          <a:lstStyle/>
          <a:p>
            <a:fld id="{57773EF2-EDAA-4E94-88F6-4304D4825D2A}" type="datetimeFigureOut">
              <a:rPr lang="en-US" smtClean="0"/>
              <a:t>9/14/2022</a:t>
            </a:fld>
            <a:endParaRPr lang="en-US"/>
          </a:p>
        </p:txBody>
      </p:sp>
      <p:sp>
        <p:nvSpPr>
          <p:cNvPr id="5" name="Footer Placeholder 4">
            <a:extLst>
              <a:ext uri="{FF2B5EF4-FFF2-40B4-BE49-F238E27FC236}">
                <a16:creationId xmlns:a16="http://schemas.microsoft.com/office/drawing/2014/main" id="{61112589-A6B0-412D-9C81-BE68BFD403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DD231B-7B5D-4629-AE65-F32EA8676F75}"/>
              </a:ext>
            </a:extLst>
          </p:cNvPr>
          <p:cNvSpPr>
            <a:spLocks noGrp="1"/>
          </p:cNvSpPr>
          <p:nvPr>
            <p:ph type="sldNum" sz="quarter" idx="12"/>
          </p:nvPr>
        </p:nvSpPr>
        <p:spPr/>
        <p:txBody>
          <a:bodyPr/>
          <a:lstStyle/>
          <a:p>
            <a:fld id="{DD2F2565-F572-4299-8EC3-76740B2B2386}" type="slidenum">
              <a:rPr lang="en-US" smtClean="0"/>
              <a:t>‹#›</a:t>
            </a:fld>
            <a:endParaRPr lang="en-US"/>
          </a:p>
        </p:txBody>
      </p:sp>
    </p:spTree>
    <p:extLst>
      <p:ext uri="{BB962C8B-B14F-4D97-AF65-F5344CB8AC3E}">
        <p14:creationId xmlns:p14="http://schemas.microsoft.com/office/powerpoint/2010/main" val="40159047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5B27C-82A5-48C0-B86F-9F313C6E9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280B78-29D9-4B2D-8F89-8BE9E31A5D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DE6CD8-2A10-4A32-9BB3-209F045B59AB}"/>
              </a:ext>
            </a:extLst>
          </p:cNvPr>
          <p:cNvSpPr>
            <a:spLocks noGrp="1"/>
          </p:cNvSpPr>
          <p:nvPr>
            <p:ph type="dt" sz="half" idx="10"/>
          </p:nvPr>
        </p:nvSpPr>
        <p:spPr/>
        <p:txBody>
          <a:bodyPr/>
          <a:lstStyle/>
          <a:p>
            <a:fld id="{57773EF2-EDAA-4E94-88F6-4304D4825D2A}" type="datetimeFigureOut">
              <a:rPr lang="en-US" smtClean="0"/>
              <a:t>9/14/2022</a:t>
            </a:fld>
            <a:endParaRPr lang="en-US"/>
          </a:p>
        </p:txBody>
      </p:sp>
      <p:sp>
        <p:nvSpPr>
          <p:cNvPr id="5" name="Footer Placeholder 4">
            <a:extLst>
              <a:ext uri="{FF2B5EF4-FFF2-40B4-BE49-F238E27FC236}">
                <a16:creationId xmlns:a16="http://schemas.microsoft.com/office/drawing/2014/main" id="{023A97EF-6D93-4510-84BB-5C723DD1DF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E9EFE6-4580-44D0-A126-81A6D1C0E560}"/>
              </a:ext>
            </a:extLst>
          </p:cNvPr>
          <p:cNvSpPr>
            <a:spLocks noGrp="1"/>
          </p:cNvSpPr>
          <p:nvPr>
            <p:ph type="sldNum" sz="quarter" idx="12"/>
          </p:nvPr>
        </p:nvSpPr>
        <p:spPr/>
        <p:txBody>
          <a:bodyPr/>
          <a:lstStyle/>
          <a:p>
            <a:fld id="{DD2F2565-F572-4299-8EC3-76740B2B2386}" type="slidenum">
              <a:rPr lang="en-US" smtClean="0"/>
              <a:t>‹#›</a:t>
            </a:fld>
            <a:endParaRPr lang="en-US"/>
          </a:p>
        </p:txBody>
      </p:sp>
    </p:spTree>
    <p:extLst>
      <p:ext uri="{BB962C8B-B14F-4D97-AF65-F5344CB8AC3E}">
        <p14:creationId xmlns:p14="http://schemas.microsoft.com/office/powerpoint/2010/main" val="29843213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26137-8F96-4937-A8E3-5F0E3811EB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984A2E-B7AE-4347-8BA0-F06687683A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E8CC7C-8593-471E-A063-B2074B3E1F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87302A-21A9-4F04-824A-FCD6134EC1D6}"/>
              </a:ext>
            </a:extLst>
          </p:cNvPr>
          <p:cNvSpPr>
            <a:spLocks noGrp="1"/>
          </p:cNvSpPr>
          <p:nvPr>
            <p:ph type="dt" sz="half" idx="10"/>
          </p:nvPr>
        </p:nvSpPr>
        <p:spPr/>
        <p:txBody>
          <a:bodyPr/>
          <a:lstStyle/>
          <a:p>
            <a:fld id="{57773EF2-EDAA-4E94-88F6-4304D4825D2A}" type="datetimeFigureOut">
              <a:rPr lang="en-US" smtClean="0"/>
              <a:t>9/14/2022</a:t>
            </a:fld>
            <a:endParaRPr lang="en-US"/>
          </a:p>
        </p:txBody>
      </p:sp>
      <p:sp>
        <p:nvSpPr>
          <p:cNvPr id="6" name="Footer Placeholder 5">
            <a:extLst>
              <a:ext uri="{FF2B5EF4-FFF2-40B4-BE49-F238E27FC236}">
                <a16:creationId xmlns:a16="http://schemas.microsoft.com/office/drawing/2014/main" id="{87C12F7F-4A0D-4BE3-8820-2D7FC2AEEF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2AECBE-5E3A-4411-BB81-EFB6B135B39F}"/>
              </a:ext>
            </a:extLst>
          </p:cNvPr>
          <p:cNvSpPr>
            <a:spLocks noGrp="1"/>
          </p:cNvSpPr>
          <p:nvPr>
            <p:ph type="sldNum" sz="quarter" idx="12"/>
          </p:nvPr>
        </p:nvSpPr>
        <p:spPr/>
        <p:txBody>
          <a:bodyPr/>
          <a:lstStyle/>
          <a:p>
            <a:fld id="{DD2F2565-F572-4299-8EC3-76740B2B2386}" type="slidenum">
              <a:rPr lang="en-US" smtClean="0"/>
              <a:t>‹#›</a:t>
            </a:fld>
            <a:endParaRPr lang="en-US"/>
          </a:p>
        </p:txBody>
      </p:sp>
    </p:spTree>
    <p:extLst>
      <p:ext uri="{BB962C8B-B14F-4D97-AF65-F5344CB8AC3E}">
        <p14:creationId xmlns:p14="http://schemas.microsoft.com/office/powerpoint/2010/main" val="41284563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DCFD9-F9AB-4A24-8CC4-273545999F9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FB5585-6397-4672-953C-F4FE53B863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8A3D98-BA95-4BC9-AF81-CB27995A78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1CF77-8CD8-4E18-B380-C67E484137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B49A7B-F2A7-40E8-8CD1-F5DF69E8E8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A153C9-2F97-4256-982A-00CEEF4AFCFF}"/>
              </a:ext>
            </a:extLst>
          </p:cNvPr>
          <p:cNvSpPr>
            <a:spLocks noGrp="1"/>
          </p:cNvSpPr>
          <p:nvPr>
            <p:ph type="dt" sz="half" idx="10"/>
          </p:nvPr>
        </p:nvSpPr>
        <p:spPr/>
        <p:txBody>
          <a:bodyPr/>
          <a:lstStyle/>
          <a:p>
            <a:fld id="{57773EF2-EDAA-4E94-88F6-4304D4825D2A}" type="datetimeFigureOut">
              <a:rPr lang="en-US" smtClean="0"/>
              <a:t>9/14/2022</a:t>
            </a:fld>
            <a:endParaRPr lang="en-US"/>
          </a:p>
        </p:txBody>
      </p:sp>
      <p:sp>
        <p:nvSpPr>
          <p:cNvPr id="8" name="Footer Placeholder 7">
            <a:extLst>
              <a:ext uri="{FF2B5EF4-FFF2-40B4-BE49-F238E27FC236}">
                <a16:creationId xmlns:a16="http://schemas.microsoft.com/office/drawing/2014/main" id="{AB3C8637-67B6-40E8-9BD1-3089587A4B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7DACCA-473C-44A6-A9BD-A5EE57B6685E}"/>
              </a:ext>
            </a:extLst>
          </p:cNvPr>
          <p:cNvSpPr>
            <a:spLocks noGrp="1"/>
          </p:cNvSpPr>
          <p:nvPr>
            <p:ph type="sldNum" sz="quarter" idx="12"/>
          </p:nvPr>
        </p:nvSpPr>
        <p:spPr/>
        <p:txBody>
          <a:bodyPr/>
          <a:lstStyle/>
          <a:p>
            <a:fld id="{DD2F2565-F572-4299-8EC3-76740B2B2386}" type="slidenum">
              <a:rPr lang="en-US" smtClean="0"/>
              <a:t>‹#›</a:t>
            </a:fld>
            <a:endParaRPr lang="en-US"/>
          </a:p>
        </p:txBody>
      </p:sp>
    </p:spTree>
    <p:extLst>
      <p:ext uri="{BB962C8B-B14F-4D97-AF65-F5344CB8AC3E}">
        <p14:creationId xmlns:p14="http://schemas.microsoft.com/office/powerpoint/2010/main" val="3863318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green black">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EFE474-207A-9744-AB3F-0519A80CF1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58895" y="1171525"/>
            <a:ext cx="6032500" cy="4622800"/>
          </a:xfrm>
          <a:prstGeom prst="rect">
            <a:avLst/>
          </a:prstGeom>
        </p:spPr>
      </p:pic>
      <p:sp>
        <p:nvSpPr>
          <p:cNvPr id="11" name="Date Placeholder 3">
            <a:extLst>
              <a:ext uri="{FF2B5EF4-FFF2-40B4-BE49-F238E27FC236}">
                <a16:creationId xmlns:a16="http://schemas.microsoft.com/office/drawing/2014/main" id="{1D0EAB7C-A067-4E14-9993-05B3F8CCEFC4}"/>
              </a:ext>
            </a:extLst>
          </p:cNvPr>
          <p:cNvSpPr>
            <a:spLocks noGrp="1"/>
          </p:cNvSpPr>
          <p:nvPr>
            <p:ph type="dt" sz="half" idx="10"/>
          </p:nvPr>
        </p:nvSpPr>
        <p:spPr>
          <a:xfrm>
            <a:off x="514800" y="806400"/>
            <a:ext cx="2743200" cy="365125"/>
          </a:xfrm>
          <a:prstGeom prst="rect">
            <a:avLst/>
          </a:prstGeom>
        </p:spPr>
        <p:txBody>
          <a:bodyPr lIns="0" tIns="0" rIns="0" bIns="0"/>
          <a:lstStyle>
            <a:lvl1pPr>
              <a:defRPr sz="1866">
                <a:solidFill>
                  <a:schemeClr val="tx1"/>
                </a:solidFill>
              </a:defRPr>
            </a:lvl1pPr>
          </a:lstStyle>
          <a:p>
            <a:fld id="{AB946FCE-CD33-40F3-99C8-62083596779E}" type="datetime4">
              <a:rPr lang="en-GB" smtClean="0"/>
              <a:pPr/>
              <a:t>14 September 2022</a:t>
            </a:fld>
            <a:endParaRPr lang="en-GB" dirty="0"/>
          </a:p>
        </p:txBody>
      </p:sp>
      <p:pic>
        <p:nvPicPr>
          <p:cNvPr id="12" name="Picture 11">
            <a:extLst>
              <a:ext uri="{FF2B5EF4-FFF2-40B4-BE49-F238E27FC236}">
                <a16:creationId xmlns:a16="http://schemas.microsoft.com/office/drawing/2014/main" id="{A721C32D-85C3-4AF9-B8D5-F12789CCC84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66000" y="392400"/>
            <a:ext cx="3466799" cy="902130"/>
          </a:xfrm>
          <a:prstGeom prst="rect">
            <a:avLst/>
          </a:prstGeom>
        </p:spPr>
      </p:pic>
      <p:sp>
        <p:nvSpPr>
          <p:cNvPr id="14" name="Title 1">
            <a:extLst>
              <a:ext uri="{FF2B5EF4-FFF2-40B4-BE49-F238E27FC236}">
                <a16:creationId xmlns:a16="http://schemas.microsoft.com/office/drawing/2014/main" id="{7656AD63-05C5-5A49-9ABB-CAEE0339CE5D}"/>
              </a:ext>
            </a:extLst>
          </p:cNvPr>
          <p:cNvSpPr>
            <a:spLocks noGrp="1"/>
          </p:cNvSpPr>
          <p:nvPr>
            <p:ph type="title"/>
          </p:nvPr>
        </p:nvSpPr>
        <p:spPr>
          <a:xfrm>
            <a:off x="514800" y="2602800"/>
            <a:ext cx="11228400" cy="1519200"/>
          </a:xfrm>
          <a:prstGeom prst="rect">
            <a:avLst/>
          </a:prstGeom>
        </p:spPr>
        <p:txBody>
          <a:bodyPr anchor="ctr" anchorCtr="0"/>
          <a:lstStyle>
            <a:lvl1pPr algn="ctr">
              <a:lnSpc>
                <a:spcPct val="100000"/>
              </a:lnSpc>
              <a:defRPr sz="10400">
                <a:solidFill>
                  <a:schemeClr val="tx1"/>
                </a:solidFill>
              </a:defRPr>
            </a:lvl1pPr>
          </a:lstStyle>
          <a:p>
            <a:r>
              <a:rPr lang="en-US"/>
              <a:t>Click to edit Master title style</a:t>
            </a:r>
            <a:endParaRPr lang="en-GB" dirty="0"/>
          </a:p>
        </p:txBody>
      </p:sp>
    </p:spTree>
    <p:extLst>
      <p:ext uri="{BB962C8B-B14F-4D97-AF65-F5344CB8AC3E}">
        <p14:creationId xmlns:p14="http://schemas.microsoft.com/office/powerpoint/2010/main" val="457806171"/>
      </p:ext>
    </p:extLst>
  </p:cSld>
  <p:clrMapOvr>
    <a:overrideClrMapping bg1="dk1" tx1="lt1" bg2="dk2" tx2="lt2" accent1="accent1" accent2="accent2" accent3="accent3" accent4="accent4" accent5="accent5" accent6="accent6" hlink="hlink" folHlink="folHlink"/>
  </p:clrMapOvr>
  <p:hf sldNum="0" hdr="0" ftr="0"/>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231D5-C699-42C2-82E6-26EA42BF4A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0CD291-C827-402F-94B3-BF1F970EEF09}"/>
              </a:ext>
            </a:extLst>
          </p:cNvPr>
          <p:cNvSpPr>
            <a:spLocks noGrp="1"/>
          </p:cNvSpPr>
          <p:nvPr>
            <p:ph type="dt" sz="half" idx="10"/>
          </p:nvPr>
        </p:nvSpPr>
        <p:spPr/>
        <p:txBody>
          <a:bodyPr/>
          <a:lstStyle/>
          <a:p>
            <a:fld id="{57773EF2-EDAA-4E94-88F6-4304D4825D2A}" type="datetimeFigureOut">
              <a:rPr lang="en-US" smtClean="0"/>
              <a:t>9/14/2022</a:t>
            </a:fld>
            <a:endParaRPr lang="en-US"/>
          </a:p>
        </p:txBody>
      </p:sp>
      <p:sp>
        <p:nvSpPr>
          <p:cNvPr id="4" name="Footer Placeholder 3">
            <a:extLst>
              <a:ext uri="{FF2B5EF4-FFF2-40B4-BE49-F238E27FC236}">
                <a16:creationId xmlns:a16="http://schemas.microsoft.com/office/drawing/2014/main" id="{718E5C29-B1B5-4759-AB82-B0671CD02B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AA104D-1EF9-43F5-B94B-EB5A2CCF5FC5}"/>
              </a:ext>
            </a:extLst>
          </p:cNvPr>
          <p:cNvSpPr>
            <a:spLocks noGrp="1"/>
          </p:cNvSpPr>
          <p:nvPr>
            <p:ph type="sldNum" sz="quarter" idx="12"/>
          </p:nvPr>
        </p:nvSpPr>
        <p:spPr/>
        <p:txBody>
          <a:bodyPr/>
          <a:lstStyle/>
          <a:p>
            <a:fld id="{DD2F2565-F572-4299-8EC3-76740B2B2386}" type="slidenum">
              <a:rPr lang="en-US" smtClean="0"/>
              <a:t>‹#›</a:t>
            </a:fld>
            <a:endParaRPr lang="en-US"/>
          </a:p>
        </p:txBody>
      </p:sp>
    </p:spTree>
    <p:extLst>
      <p:ext uri="{BB962C8B-B14F-4D97-AF65-F5344CB8AC3E}">
        <p14:creationId xmlns:p14="http://schemas.microsoft.com/office/powerpoint/2010/main" val="3850775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857CAB-A635-427F-BF8E-3D199FB1FA81}"/>
              </a:ext>
            </a:extLst>
          </p:cNvPr>
          <p:cNvSpPr>
            <a:spLocks noGrp="1"/>
          </p:cNvSpPr>
          <p:nvPr>
            <p:ph type="dt" sz="half" idx="10"/>
          </p:nvPr>
        </p:nvSpPr>
        <p:spPr/>
        <p:txBody>
          <a:bodyPr/>
          <a:lstStyle/>
          <a:p>
            <a:fld id="{57773EF2-EDAA-4E94-88F6-4304D4825D2A}" type="datetimeFigureOut">
              <a:rPr lang="en-US" smtClean="0"/>
              <a:t>9/14/2022</a:t>
            </a:fld>
            <a:endParaRPr lang="en-US"/>
          </a:p>
        </p:txBody>
      </p:sp>
      <p:sp>
        <p:nvSpPr>
          <p:cNvPr id="3" name="Footer Placeholder 2">
            <a:extLst>
              <a:ext uri="{FF2B5EF4-FFF2-40B4-BE49-F238E27FC236}">
                <a16:creationId xmlns:a16="http://schemas.microsoft.com/office/drawing/2014/main" id="{42F25407-0F24-42DE-95D8-648A2DA725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8A59FD-0E24-4872-887F-A409BEB0C731}"/>
              </a:ext>
            </a:extLst>
          </p:cNvPr>
          <p:cNvSpPr>
            <a:spLocks noGrp="1"/>
          </p:cNvSpPr>
          <p:nvPr>
            <p:ph type="sldNum" sz="quarter" idx="12"/>
          </p:nvPr>
        </p:nvSpPr>
        <p:spPr/>
        <p:txBody>
          <a:bodyPr/>
          <a:lstStyle/>
          <a:p>
            <a:fld id="{DD2F2565-F572-4299-8EC3-76740B2B2386}" type="slidenum">
              <a:rPr lang="en-US" smtClean="0"/>
              <a:t>‹#›</a:t>
            </a:fld>
            <a:endParaRPr lang="en-US"/>
          </a:p>
        </p:txBody>
      </p:sp>
    </p:spTree>
    <p:extLst>
      <p:ext uri="{BB962C8B-B14F-4D97-AF65-F5344CB8AC3E}">
        <p14:creationId xmlns:p14="http://schemas.microsoft.com/office/powerpoint/2010/main" val="24249009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A95C4-4A24-4C61-9BD2-79E6856797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A6C4A8-6976-45FC-9804-00A62461E8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741435-4028-4329-A2E9-DC1DCF0C16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7C6E3B-2B0F-4C95-9E7C-80077F65B407}"/>
              </a:ext>
            </a:extLst>
          </p:cNvPr>
          <p:cNvSpPr>
            <a:spLocks noGrp="1"/>
          </p:cNvSpPr>
          <p:nvPr>
            <p:ph type="dt" sz="half" idx="10"/>
          </p:nvPr>
        </p:nvSpPr>
        <p:spPr/>
        <p:txBody>
          <a:bodyPr/>
          <a:lstStyle/>
          <a:p>
            <a:fld id="{57773EF2-EDAA-4E94-88F6-4304D4825D2A}" type="datetimeFigureOut">
              <a:rPr lang="en-US" smtClean="0"/>
              <a:t>9/14/2022</a:t>
            </a:fld>
            <a:endParaRPr lang="en-US"/>
          </a:p>
        </p:txBody>
      </p:sp>
      <p:sp>
        <p:nvSpPr>
          <p:cNvPr id="6" name="Footer Placeholder 5">
            <a:extLst>
              <a:ext uri="{FF2B5EF4-FFF2-40B4-BE49-F238E27FC236}">
                <a16:creationId xmlns:a16="http://schemas.microsoft.com/office/drawing/2014/main" id="{598182F0-F411-4745-B202-54D13ACF43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1C1AEB-947C-4073-B98E-09E25987C39E}"/>
              </a:ext>
            </a:extLst>
          </p:cNvPr>
          <p:cNvSpPr>
            <a:spLocks noGrp="1"/>
          </p:cNvSpPr>
          <p:nvPr>
            <p:ph type="sldNum" sz="quarter" idx="12"/>
          </p:nvPr>
        </p:nvSpPr>
        <p:spPr/>
        <p:txBody>
          <a:bodyPr/>
          <a:lstStyle/>
          <a:p>
            <a:fld id="{DD2F2565-F572-4299-8EC3-76740B2B2386}" type="slidenum">
              <a:rPr lang="en-US" smtClean="0"/>
              <a:t>‹#›</a:t>
            </a:fld>
            <a:endParaRPr lang="en-US"/>
          </a:p>
        </p:txBody>
      </p:sp>
    </p:spTree>
    <p:extLst>
      <p:ext uri="{BB962C8B-B14F-4D97-AF65-F5344CB8AC3E}">
        <p14:creationId xmlns:p14="http://schemas.microsoft.com/office/powerpoint/2010/main" val="19876449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745F8-7D93-45D1-8731-645D62285E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E9D211-FF47-474D-94C5-119BB939FA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91A5B9-07D6-4936-97DE-2BD2D12061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629AE6-C936-462E-8858-3342B4277834}"/>
              </a:ext>
            </a:extLst>
          </p:cNvPr>
          <p:cNvSpPr>
            <a:spLocks noGrp="1"/>
          </p:cNvSpPr>
          <p:nvPr>
            <p:ph type="dt" sz="half" idx="10"/>
          </p:nvPr>
        </p:nvSpPr>
        <p:spPr/>
        <p:txBody>
          <a:bodyPr/>
          <a:lstStyle/>
          <a:p>
            <a:fld id="{57773EF2-EDAA-4E94-88F6-4304D4825D2A}" type="datetimeFigureOut">
              <a:rPr lang="en-US" smtClean="0"/>
              <a:t>9/14/2022</a:t>
            </a:fld>
            <a:endParaRPr lang="en-US"/>
          </a:p>
        </p:txBody>
      </p:sp>
      <p:sp>
        <p:nvSpPr>
          <p:cNvPr id="6" name="Footer Placeholder 5">
            <a:extLst>
              <a:ext uri="{FF2B5EF4-FFF2-40B4-BE49-F238E27FC236}">
                <a16:creationId xmlns:a16="http://schemas.microsoft.com/office/drawing/2014/main" id="{4DE0EB3D-495C-4B51-8FC2-2A06EEBB63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F6C25A-6EB7-43B0-8EEE-0040BC49658D}"/>
              </a:ext>
            </a:extLst>
          </p:cNvPr>
          <p:cNvSpPr>
            <a:spLocks noGrp="1"/>
          </p:cNvSpPr>
          <p:nvPr>
            <p:ph type="sldNum" sz="quarter" idx="12"/>
          </p:nvPr>
        </p:nvSpPr>
        <p:spPr/>
        <p:txBody>
          <a:bodyPr/>
          <a:lstStyle/>
          <a:p>
            <a:fld id="{DD2F2565-F572-4299-8EC3-76740B2B2386}" type="slidenum">
              <a:rPr lang="en-US" smtClean="0"/>
              <a:t>‹#›</a:t>
            </a:fld>
            <a:endParaRPr lang="en-US"/>
          </a:p>
        </p:txBody>
      </p:sp>
    </p:spTree>
    <p:extLst>
      <p:ext uri="{BB962C8B-B14F-4D97-AF65-F5344CB8AC3E}">
        <p14:creationId xmlns:p14="http://schemas.microsoft.com/office/powerpoint/2010/main" val="2612498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686CF-2B12-492F-8E8F-401DDCB96C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6B11FC-1A91-4398-A69C-B5285480A7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5652FA-9887-4CC7-B50D-914E6C202052}"/>
              </a:ext>
            </a:extLst>
          </p:cNvPr>
          <p:cNvSpPr>
            <a:spLocks noGrp="1"/>
          </p:cNvSpPr>
          <p:nvPr>
            <p:ph type="dt" sz="half" idx="10"/>
          </p:nvPr>
        </p:nvSpPr>
        <p:spPr/>
        <p:txBody>
          <a:bodyPr/>
          <a:lstStyle/>
          <a:p>
            <a:fld id="{57773EF2-EDAA-4E94-88F6-4304D4825D2A}" type="datetimeFigureOut">
              <a:rPr lang="en-US" smtClean="0"/>
              <a:t>9/14/2022</a:t>
            </a:fld>
            <a:endParaRPr lang="en-US"/>
          </a:p>
        </p:txBody>
      </p:sp>
      <p:sp>
        <p:nvSpPr>
          <p:cNvPr id="5" name="Footer Placeholder 4">
            <a:extLst>
              <a:ext uri="{FF2B5EF4-FFF2-40B4-BE49-F238E27FC236}">
                <a16:creationId xmlns:a16="http://schemas.microsoft.com/office/drawing/2014/main" id="{D69D6F01-A07E-47FA-9B67-46F242A72C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F4B307-4828-45BF-90AB-682EAA8D34F6}"/>
              </a:ext>
            </a:extLst>
          </p:cNvPr>
          <p:cNvSpPr>
            <a:spLocks noGrp="1"/>
          </p:cNvSpPr>
          <p:nvPr>
            <p:ph type="sldNum" sz="quarter" idx="12"/>
          </p:nvPr>
        </p:nvSpPr>
        <p:spPr/>
        <p:txBody>
          <a:bodyPr/>
          <a:lstStyle/>
          <a:p>
            <a:fld id="{DD2F2565-F572-4299-8EC3-76740B2B2386}" type="slidenum">
              <a:rPr lang="en-US" smtClean="0"/>
              <a:t>‹#›</a:t>
            </a:fld>
            <a:endParaRPr lang="en-US"/>
          </a:p>
        </p:txBody>
      </p:sp>
    </p:spTree>
    <p:extLst>
      <p:ext uri="{BB962C8B-B14F-4D97-AF65-F5344CB8AC3E}">
        <p14:creationId xmlns:p14="http://schemas.microsoft.com/office/powerpoint/2010/main" val="993772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6877AF-E615-4E11-B06D-F3D810CC56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1B7438-C52A-4DB4-A032-EF1D9F386A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EA5EEE-BB35-4233-81A7-CA0700DC1F7C}"/>
              </a:ext>
            </a:extLst>
          </p:cNvPr>
          <p:cNvSpPr>
            <a:spLocks noGrp="1"/>
          </p:cNvSpPr>
          <p:nvPr>
            <p:ph type="dt" sz="half" idx="10"/>
          </p:nvPr>
        </p:nvSpPr>
        <p:spPr/>
        <p:txBody>
          <a:bodyPr/>
          <a:lstStyle/>
          <a:p>
            <a:fld id="{57773EF2-EDAA-4E94-88F6-4304D4825D2A}" type="datetimeFigureOut">
              <a:rPr lang="en-US" smtClean="0"/>
              <a:t>9/14/2022</a:t>
            </a:fld>
            <a:endParaRPr lang="en-US"/>
          </a:p>
        </p:txBody>
      </p:sp>
      <p:sp>
        <p:nvSpPr>
          <p:cNvPr id="5" name="Footer Placeholder 4">
            <a:extLst>
              <a:ext uri="{FF2B5EF4-FFF2-40B4-BE49-F238E27FC236}">
                <a16:creationId xmlns:a16="http://schemas.microsoft.com/office/drawing/2014/main" id="{2EE3132F-79B3-4DB9-81E2-33C57BF4C3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B6A73E-B30F-463F-9ACA-5E9EB34336F4}"/>
              </a:ext>
            </a:extLst>
          </p:cNvPr>
          <p:cNvSpPr>
            <a:spLocks noGrp="1"/>
          </p:cNvSpPr>
          <p:nvPr>
            <p:ph type="sldNum" sz="quarter" idx="12"/>
          </p:nvPr>
        </p:nvSpPr>
        <p:spPr/>
        <p:txBody>
          <a:bodyPr/>
          <a:lstStyle/>
          <a:p>
            <a:fld id="{DD2F2565-F572-4299-8EC3-76740B2B2386}" type="slidenum">
              <a:rPr lang="en-US" smtClean="0"/>
              <a:t>‹#›</a:t>
            </a:fld>
            <a:endParaRPr lang="en-US"/>
          </a:p>
        </p:txBody>
      </p:sp>
    </p:spTree>
    <p:extLst>
      <p:ext uri="{BB962C8B-B14F-4D97-AF65-F5344CB8AC3E}">
        <p14:creationId xmlns:p14="http://schemas.microsoft.com/office/powerpoint/2010/main" val="25272139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53C7A-546F-47B3-BFEB-6221FD8056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FB53E88-9048-4E66-BC54-B129B7F5DF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ABB1F8B-AD97-4BCA-B86E-BECF5B552D13}"/>
              </a:ext>
            </a:extLst>
          </p:cNvPr>
          <p:cNvSpPr>
            <a:spLocks noGrp="1"/>
          </p:cNvSpPr>
          <p:nvPr>
            <p:ph type="dt" sz="half" idx="10"/>
          </p:nvPr>
        </p:nvSpPr>
        <p:spPr/>
        <p:txBody>
          <a:bodyPr/>
          <a:lstStyle/>
          <a:p>
            <a:fld id="{163C5A90-749E-4757-8904-63BAD74FD647}" type="datetimeFigureOut">
              <a:rPr lang="en-GB" smtClean="0"/>
              <a:t>12/09/2022</a:t>
            </a:fld>
            <a:endParaRPr lang="en-GB"/>
          </a:p>
        </p:txBody>
      </p:sp>
      <p:sp>
        <p:nvSpPr>
          <p:cNvPr id="5" name="Footer Placeholder 4">
            <a:extLst>
              <a:ext uri="{FF2B5EF4-FFF2-40B4-BE49-F238E27FC236}">
                <a16:creationId xmlns:a16="http://schemas.microsoft.com/office/drawing/2014/main" id="{B9D93E44-4D35-4204-A50C-B0FA1479E7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C2EEBA-37F8-4686-AAD0-E634E932BC8E}"/>
              </a:ext>
            </a:extLst>
          </p:cNvPr>
          <p:cNvSpPr>
            <a:spLocks noGrp="1"/>
          </p:cNvSpPr>
          <p:nvPr>
            <p:ph type="sldNum" sz="quarter" idx="12"/>
          </p:nvPr>
        </p:nvSpPr>
        <p:spPr/>
        <p:txBody>
          <a:bodyPr/>
          <a:lstStyle/>
          <a:p>
            <a:fld id="{63572AA8-4334-403B-9B74-6FA996D5DCFB}" type="slidenum">
              <a:rPr lang="en-GB" smtClean="0"/>
              <a:t>‹#›</a:t>
            </a:fld>
            <a:endParaRPr lang="en-GB"/>
          </a:p>
        </p:txBody>
      </p:sp>
    </p:spTree>
    <p:extLst>
      <p:ext uri="{BB962C8B-B14F-4D97-AF65-F5344CB8AC3E}">
        <p14:creationId xmlns:p14="http://schemas.microsoft.com/office/powerpoint/2010/main" val="23883420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335F5-FD81-40BD-AEAB-189EDBFC1BA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FA02DE-26E4-45D2-B4F0-1170C8819C2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A6C51D-05C0-47E6-9F7D-774DE24647BE}"/>
              </a:ext>
            </a:extLst>
          </p:cNvPr>
          <p:cNvSpPr>
            <a:spLocks noGrp="1"/>
          </p:cNvSpPr>
          <p:nvPr>
            <p:ph type="dt" sz="half" idx="10"/>
          </p:nvPr>
        </p:nvSpPr>
        <p:spPr/>
        <p:txBody>
          <a:bodyPr/>
          <a:lstStyle/>
          <a:p>
            <a:fld id="{163C5A90-749E-4757-8904-63BAD74FD647}" type="datetimeFigureOut">
              <a:rPr lang="en-GB" smtClean="0"/>
              <a:t>12/09/2022</a:t>
            </a:fld>
            <a:endParaRPr lang="en-GB"/>
          </a:p>
        </p:txBody>
      </p:sp>
      <p:sp>
        <p:nvSpPr>
          <p:cNvPr id="5" name="Footer Placeholder 4">
            <a:extLst>
              <a:ext uri="{FF2B5EF4-FFF2-40B4-BE49-F238E27FC236}">
                <a16:creationId xmlns:a16="http://schemas.microsoft.com/office/drawing/2014/main" id="{059BC095-831D-4D40-A0F3-6C86047764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21F795-32CA-46E9-914F-CE401C58AD52}"/>
              </a:ext>
            </a:extLst>
          </p:cNvPr>
          <p:cNvSpPr>
            <a:spLocks noGrp="1"/>
          </p:cNvSpPr>
          <p:nvPr>
            <p:ph type="sldNum" sz="quarter" idx="12"/>
          </p:nvPr>
        </p:nvSpPr>
        <p:spPr/>
        <p:txBody>
          <a:bodyPr/>
          <a:lstStyle/>
          <a:p>
            <a:fld id="{63572AA8-4334-403B-9B74-6FA996D5DCFB}" type="slidenum">
              <a:rPr lang="en-GB" smtClean="0"/>
              <a:t>‹#›</a:t>
            </a:fld>
            <a:endParaRPr lang="en-GB"/>
          </a:p>
        </p:txBody>
      </p:sp>
    </p:spTree>
    <p:extLst>
      <p:ext uri="{BB962C8B-B14F-4D97-AF65-F5344CB8AC3E}">
        <p14:creationId xmlns:p14="http://schemas.microsoft.com/office/powerpoint/2010/main" val="36787600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A3CA4-633E-44A8-95E3-904A2BB548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E3CCB39-8D6E-4E5C-B6B6-DF15F2B371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62AA987-AEA0-4554-8AC0-ECB4EA26F38E}"/>
              </a:ext>
            </a:extLst>
          </p:cNvPr>
          <p:cNvSpPr>
            <a:spLocks noGrp="1"/>
          </p:cNvSpPr>
          <p:nvPr>
            <p:ph type="dt" sz="half" idx="10"/>
          </p:nvPr>
        </p:nvSpPr>
        <p:spPr/>
        <p:txBody>
          <a:bodyPr/>
          <a:lstStyle/>
          <a:p>
            <a:fld id="{163C5A90-749E-4757-8904-63BAD74FD647}" type="datetimeFigureOut">
              <a:rPr lang="en-GB" smtClean="0"/>
              <a:t>12/09/2022</a:t>
            </a:fld>
            <a:endParaRPr lang="en-GB"/>
          </a:p>
        </p:txBody>
      </p:sp>
      <p:sp>
        <p:nvSpPr>
          <p:cNvPr id="5" name="Footer Placeholder 4">
            <a:extLst>
              <a:ext uri="{FF2B5EF4-FFF2-40B4-BE49-F238E27FC236}">
                <a16:creationId xmlns:a16="http://schemas.microsoft.com/office/drawing/2014/main" id="{72A8AFC6-A8FF-4E98-A0B6-1F1294D41D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E83E26-11FC-4280-845B-0D1E09E48E52}"/>
              </a:ext>
            </a:extLst>
          </p:cNvPr>
          <p:cNvSpPr>
            <a:spLocks noGrp="1"/>
          </p:cNvSpPr>
          <p:nvPr>
            <p:ph type="sldNum" sz="quarter" idx="12"/>
          </p:nvPr>
        </p:nvSpPr>
        <p:spPr/>
        <p:txBody>
          <a:bodyPr/>
          <a:lstStyle/>
          <a:p>
            <a:fld id="{63572AA8-4334-403B-9B74-6FA996D5DCFB}" type="slidenum">
              <a:rPr lang="en-GB" smtClean="0"/>
              <a:t>‹#›</a:t>
            </a:fld>
            <a:endParaRPr lang="en-GB"/>
          </a:p>
        </p:txBody>
      </p:sp>
    </p:spTree>
    <p:extLst>
      <p:ext uri="{BB962C8B-B14F-4D97-AF65-F5344CB8AC3E}">
        <p14:creationId xmlns:p14="http://schemas.microsoft.com/office/powerpoint/2010/main" val="42808130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E9343-63C7-42CC-893F-4163CBFF837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A14B590-D3CF-4178-BD9A-F7D539DCBAC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142102A-7E36-45D8-B8AF-BC0266808C7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55DF1B2-B7A3-42AD-9EEE-88682FDCA925}"/>
              </a:ext>
            </a:extLst>
          </p:cNvPr>
          <p:cNvSpPr>
            <a:spLocks noGrp="1"/>
          </p:cNvSpPr>
          <p:nvPr>
            <p:ph type="dt" sz="half" idx="10"/>
          </p:nvPr>
        </p:nvSpPr>
        <p:spPr/>
        <p:txBody>
          <a:bodyPr/>
          <a:lstStyle/>
          <a:p>
            <a:fld id="{163C5A90-749E-4757-8904-63BAD74FD647}" type="datetimeFigureOut">
              <a:rPr lang="en-GB" smtClean="0"/>
              <a:t>12/09/2022</a:t>
            </a:fld>
            <a:endParaRPr lang="en-GB"/>
          </a:p>
        </p:txBody>
      </p:sp>
      <p:sp>
        <p:nvSpPr>
          <p:cNvPr id="6" name="Footer Placeholder 5">
            <a:extLst>
              <a:ext uri="{FF2B5EF4-FFF2-40B4-BE49-F238E27FC236}">
                <a16:creationId xmlns:a16="http://schemas.microsoft.com/office/drawing/2014/main" id="{BC86D728-B06F-4940-8082-C7A56F066B4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EC65B05-87BE-47BB-BC5D-DED3C9B55AB1}"/>
              </a:ext>
            </a:extLst>
          </p:cNvPr>
          <p:cNvSpPr>
            <a:spLocks noGrp="1"/>
          </p:cNvSpPr>
          <p:nvPr>
            <p:ph type="sldNum" sz="quarter" idx="12"/>
          </p:nvPr>
        </p:nvSpPr>
        <p:spPr/>
        <p:txBody>
          <a:bodyPr/>
          <a:lstStyle/>
          <a:p>
            <a:fld id="{63572AA8-4334-403B-9B74-6FA996D5DCFB}" type="slidenum">
              <a:rPr lang="en-GB" smtClean="0"/>
              <a:t>‹#›</a:t>
            </a:fld>
            <a:endParaRPr lang="en-GB"/>
          </a:p>
        </p:txBody>
      </p:sp>
    </p:spTree>
    <p:extLst>
      <p:ext uri="{BB962C8B-B14F-4D97-AF65-F5344CB8AC3E}">
        <p14:creationId xmlns:p14="http://schemas.microsoft.com/office/powerpoint/2010/main" val="625952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blue black">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4D5A3C-5846-224A-8A81-64700BBAB3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9847" y="1185818"/>
            <a:ext cx="6032500" cy="4622800"/>
          </a:xfrm>
          <a:prstGeom prst="rect">
            <a:avLst/>
          </a:prstGeom>
        </p:spPr>
      </p:pic>
      <p:sp>
        <p:nvSpPr>
          <p:cNvPr id="11" name="Date Placeholder 3">
            <a:extLst>
              <a:ext uri="{FF2B5EF4-FFF2-40B4-BE49-F238E27FC236}">
                <a16:creationId xmlns:a16="http://schemas.microsoft.com/office/drawing/2014/main" id="{1D0EAB7C-A067-4E14-9993-05B3F8CCEFC4}"/>
              </a:ext>
            </a:extLst>
          </p:cNvPr>
          <p:cNvSpPr>
            <a:spLocks noGrp="1"/>
          </p:cNvSpPr>
          <p:nvPr>
            <p:ph type="dt" sz="half" idx="10"/>
          </p:nvPr>
        </p:nvSpPr>
        <p:spPr>
          <a:xfrm>
            <a:off x="514800" y="806400"/>
            <a:ext cx="2743200" cy="365125"/>
          </a:xfrm>
          <a:prstGeom prst="rect">
            <a:avLst/>
          </a:prstGeom>
        </p:spPr>
        <p:txBody>
          <a:bodyPr lIns="0" tIns="0" rIns="0" bIns="0"/>
          <a:lstStyle>
            <a:lvl1pPr>
              <a:defRPr sz="1866">
                <a:solidFill>
                  <a:schemeClr val="tx1"/>
                </a:solidFill>
              </a:defRPr>
            </a:lvl1pPr>
          </a:lstStyle>
          <a:p>
            <a:fld id="{AB946FCE-CD33-40F3-99C8-62083596779E}" type="datetime4">
              <a:rPr lang="en-GB" smtClean="0"/>
              <a:pPr/>
              <a:t>14 September 2022</a:t>
            </a:fld>
            <a:endParaRPr lang="en-GB" dirty="0"/>
          </a:p>
        </p:txBody>
      </p:sp>
      <p:pic>
        <p:nvPicPr>
          <p:cNvPr id="12" name="Picture 11">
            <a:extLst>
              <a:ext uri="{FF2B5EF4-FFF2-40B4-BE49-F238E27FC236}">
                <a16:creationId xmlns:a16="http://schemas.microsoft.com/office/drawing/2014/main" id="{A721C32D-85C3-4AF9-B8D5-F12789CCC84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66000" y="392400"/>
            <a:ext cx="3466799" cy="902130"/>
          </a:xfrm>
          <a:prstGeom prst="rect">
            <a:avLst/>
          </a:prstGeom>
        </p:spPr>
      </p:pic>
      <p:sp>
        <p:nvSpPr>
          <p:cNvPr id="10" name="Title 1">
            <a:extLst>
              <a:ext uri="{FF2B5EF4-FFF2-40B4-BE49-F238E27FC236}">
                <a16:creationId xmlns:a16="http://schemas.microsoft.com/office/drawing/2014/main" id="{26312E88-F8F6-EA49-A83F-FB3F49D2603D}"/>
              </a:ext>
            </a:extLst>
          </p:cNvPr>
          <p:cNvSpPr>
            <a:spLocks noGrp="1"/>
          </p:cNvSpPr>
          <p:nvPr>
            <p:ph type="title"/>
          </p:nvPr>
        </p:nvSpPr>
        <p:spPr>
          <a:xfrm>
            <a:off x="514800" y="2602800"/>
            <a:ext cx="11228400" cy="1519200"/>
          </a:xfrm>
          <a:prstGeom prst="rect">
            <a:avLst/>
          </a:prstGeom>
        </p:spPr>
        <p:txBody>
          <a:bodyPr anchor="ctr" anchorCtr="0"/>
          <a:lstStyle>
            <a:lvl1pPr algn="ctr">
              <a:lnSpc>
                <a:spcPct val="100000"/>
              </a:lnSpc>
              <a:defRPr sz="10400">
                <a:solidFill>
                  <a:schemeClr val="tx1"/>
                </a:solidFill>
              </a:defRPr>
            </a:lvl1pPr>
          </a:lstStyle>
          <a:p>
            <a:r>
              <a:rPr lang="en-US"/>
              <a:t>Click to edit Master title style</a:t>
            </a:r>
            <a:endParaRPr lang="en-GB" dirty="0"/>
          </a:p>
        </p:txBody>
      </p:sp>
    </p:spTree>
  </p:cSld>
  <p:clrMapOvr>
    <a:overrideClrMapping bg1="dk1" tx1="lt1" bg2="dk2" tx2="lt2" accent1="accent1" accent2="accent2" accent3="accent3" accent4="accent4" accent5="accent5" accent6="accent6" hlink="hlink" folHlink="folHlink"/>
  </p:clrMapOvr>
  <p:hf sldNum="0" hdr="0" ftr="0"/>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34A28-784B-480F-B9D4-F53A24838F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511349A-A926-4B0C-BF26-C2E9CE7517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759B168-D985-45C7-B571-A72343D20CA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98F8835-06FE-476F-A3B7-2E3D633E92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2AA8608-B19F-4F4B-A9CD-C80065EDDC2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7C1BEF8-4E45-4DEE-BA79-592B30CC55C1}"/>
              </a:ext>
            </a:extLst>
          </p:cNvPr>
          <p:cNvSpPr>
            <a:spLocks noGrp="1"/>
          </p:cNvSpPr>
          <p:nvPr>
            <p:ph type="dt" sz="half" idx="10"/>
          </p:nvPr>
        </p:nvSpPr>
        <p:spPr/>
        <p:txBody>
          <a:bodyPr/>
          <a:lstStyle/>
          <a:p>
            <a:fld id="{163C5A90-749E-4757-8904-63BAD74FD647}" type="datetimeFigureOut">
              <a:rPr lang="en-GB" smtClean="0"/>
              <a:t>12/09/2022</a:t>
            </a:fld>
            <a:endParaRPr lang="en-GB"/>
          </a:p>
        </p:txBody>
      </p:sp>
      <p:sp>
        <p:nvSpPr>
          <p:cNvPr id="8" name="Footer Placeholder 7">
            <a:extLst>
              <a:ext uri="{FF2B5EF4-FFF2-40B4-BE49-F238E27FC236}">
                <a16:creationId xmlns:a16="http://schemas.microsoft.com/office/drawing/2014/main" id="{0182D7FB-7DDB-4D40-B2BE-C9ACC4CF62E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FEF5DA0-DE24-41B2-8EA6-7DFD7DFBC2E8}"/>
              </a:ext>
            </a:extLst>
          </p:cNvPr>
          <p:cNvSpPr>
            <a:spLocks noGrp="1"/>
          </p:cNvSpPr>
          <p:nvPr>
            <p:ph type="sldNum" sz="quarter" idx="12"/>
          </p:nvPr>
        </p:nvSpPr>
        <p:spPr/>
        <p:txBody>
          <a:bodyPr/>
          <a:lstStyle/>
          <a:p>
            <a:fld id="{63572AA8-4334-403B-9B74-6FA996D5DCFB}" type="slidenum">
              <a:rPr lang="en-GB" smtClean="0"/>
              <a:t>‹#›</a:t>
            </a:fld>
            <a:endParaRPr lang="en-GB"/>
          </a:p>
        </p:txBody>
      </p:sp>
    </p:spTree>
    <p:extLst>
      <p:ext uri="{BB962C8B-B14F-4D97-AF65-F5344CB8AC3E}">
        <p14:creationId xmlns:p14="http://schemas.microsoft.com/office/powerpoint/2010/main" val="32906947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5792E-7E92-482A-A8B9-23219B67D42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0278885-6DE4-494A-9C2D-1D85C2120C6E}"/>
              </a:ext>
            </a:extLst>
          </p:cNvPr>
          <p:cNvSpPr>
            <a:spLocks noGrp="1"/>
          </p:cNvSpPr>
          <p:nvPr>
            <p:ph type="dt" sz="half" idx="10"/>
          </p:nvPr>
        </p:nvSpPr>
        <p:spPr/>
        <p:txBody>
          <a:bodyPr/>
          <a:lstStyle/>
          <a:p>
            <a:fld id="{163C5A90-749E-4757-8904-63BAD74FD647}" type="datetimeFigureOut">
              <a:rPr lang="en-GB" smtClean="0"/>
              <a:t>12/09/2022</a:t>
            </a:fld>
            <a:endParaRPr lang="en-GB"/>
          </a:p>
        </p:txBody>
      </p:sp>
      <p:sp>
        <p:nvSpPr>
          <p:cNvPr id="4" name="Footer Placeholder 3">
            <a:extLst>
              <a:ext uri="{FF2B5EF4-FFF2-40B4-BE49-F238E27FC236}">
                <a16:creationId xmlns:a16="http://schemas.microsoft.com/office/drawing/2014/main" id="{1E440561-5650-494B-99E5-847A91032AC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6735881-3320-4BFB-A617-06D2AFACE25C}"/>
              </a:ext>
            </a:extLst>
          </p:cNvPr>
          <p:cNvSpPr>
            <a:spLocks noGrp="1"/>
          </p:cNvSpPr>
          <p:nvPr>
            <p:ph type="sldNum" sz="quarter" idx="12"/>
          </p:nvPr>
        </p:nvSpPr>
        <p:spPr/>
        <p:txBody>
          <a:bodyPr/>
          <a:lstStyle/>
          <a:p>
            <a:fld id="{63572AA8-4334-403B-9B74-6FA996D5DCFB}" type="slidenum">
              <a:rPr lang="en-GB" smtClean="0"/>
              <a:t>‹#›</a:t>
            </a:fld>
            <a:endParaRPr lang="en-GB"/>
          </a:p>
        </p:txBody>
      </p:sp>
    </p:spTree>
    <p:extLst>
      <p:ext uri="{BB962C8B-B14F-4D97-AF65-F5344CB8AC3E}">
        <p14:creationId xmlns:p14="http://schemas.microsoft.com/office/powerpoint/2010/main" val="28270124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239506-67FB-484F-B6CD-21669D627678}"/>
              </a:ext>
            </a:extLst>
          </p:cNvPr>
          <p:cNvSpPr>
            <a:spLocks noGrp="1"/>
          </p:cNvSpPr>
          <p:nvPr>
            <p:ph type="dt" sz="half" idx="10"/>
          </p:nvPr>
        </p:nvSpPr>
        <p:spPr/>
        <p:txBody>
          <a:bodyPr/>
          <a:lstStyle/>
          <a:p>
            <a:fld id="{163C5A90-749E-4757-8904-63BAD74FD647}" type="datetimeFigureOut">
              <a:rPr lang="en-GB" smtClean="0"/>
              <a:t>12/09/2022</a:t>
            </a:fld>
            <a:endParaRPr lang="en-GB"/>
          </a:p>
        </p:txBody>
      </p:sp>
      <p:sp>
        <p:nvSpPr>
          <p:cNvPr id="3" name="Footer Placeholder 2">
            <a:extLst>
              <a:ext uri="{FF2B5EF4-FFF2-40B4-BE49-F238E27FC236}">
                <a16:creationId xmlns:a16="http://schemas.microsoft.com/office/drawing/2014/main" id="{4FCA92B9-B86E-4580-9415-297BD2ADD8D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6D1DDCE-019B-4AD6-A369-1FE82EBF5FD9}"/>
              </a:ext>
            </a:extLst>
          </p:cNvPr>
          <p:cNvSpPr>
            <a:spLocks noGrp="1"/>
          </p:cNvSpPr>
          <p:nvPr>
            <p:ph type="sldNum" sz="quarter" idx="12"/>
          </p:nvPr>
        </p:nvSpPr>
        <p:spPr/>
        <p:txBody>
          <a:bodyPr/>
          <a:lstStyle/>
          <a:p>
            <a:fld id="{63572AA8-4334-403B-9B74-6FA996D5DCFB}" type="slidenum">
              <a:rPr lang="en-GB" smtClean="0"/>
              <a:t>‹#›</a:t>
            </a:fld>
            <a:endParaRPr lang="en-GB"/>
          </a:p>
        </p:txBody>
      </p:sp>
    </p:spTree>
    <p:extLst>
      <p:ext uri="{BB962C8B-B14F-4D97-AF65-F5344CB8AC3E}">
        <p14:creationId xmlns:p14="http://schemas.microsoft.com/office/powerpoint/2010/main" val="17397833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27232-1750-4451-BB81-70D5565D51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02A5E47-535F-4320-9BB9-B9FD73B809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1C308E0-9577-40AF-A701-67E5984B01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FA4C37C-CD30-4989-AF83-3413CDAD57B3}"/>
              </a:ext>
            </a:extLst>
          </p:cNvPr>
          <p:cNvSpPr>
            <a:spLocks noGrp="1"/>
          </p:cNvSpPr>
          <p:nvPr>
            <p:ph type="dt" sz="half" idx="10"/>
          </p:nvPr>
        </p:nvSpPr>
        <p:spPr/>
        <p:txBody>
          <a:bodyPr/>
          <a:lstStyle/>
          <a:p>
            <a:fld id="{163C5A90-749E-4757-8904-63BAD74FD647}" type="datetimeFigureOut">
              <a:rPr lang="en-GB" smtClean="0"/>
              <a:t>12/09/2022</a:t>
            </a:fld>
            <a:endParaRPr lang="en-GB"/>
          </a:p>
        </p:txBody>
      </p:sp>
      <p:sp>
        <p:nvSpPr>
          <p:cNvPr id="6" name="Footer Placeholder 5">
            <a:extLst>
              <a:ext uri="{FF2B5EF4-FFF2-40B4-BE49-F238E27FC236}">
                <a16:creationId xmlns:a16="http://schemas.microsoft.com/office/drawing/2014/main" id="{0E8590AD-986D-49F0-8FE2-82E09FD6B89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0FF9456-310C-4193-9CF7-2C37C6297FE4}"/>
              </a:ext>
            </a:extLst>
          </p:cNvPr>
          <p:cNvSpPr>
            <a:spLocks noGrp="1"/>
          </p:cNvSpPr>
          <p:nvPr>
            <p:ph type="sldNum" sz="quarter" idx="12"/>
          </p:nvPr>
        </p:nvSpPr>
        <p:spPr/>
        <p:txBody>
          <a:bodyPr/>
          <a:lstStyle/>
          <a:p>
            <a:fld id="{63572AA8-4334-403B-9B74-6FA996D5DCFB}" type="slidenum">
              <a:rPr lang="en-GB" smtClean="0"/>
              <a:t>‹#›</a:t>
            </a:fld>
            <a:endParaRPr lang="en-GB"/>
          </a:p>
        </p:txBody>
      </p:sp>
    </p:spTree>
    <p:extLst>
      <p:ext uri="{BB962C8B-B14F-4D97-AF65-F5344CB8AC3E}">
        <p14:creationId xmlns:p14="http://schemas.microsoft.com/office/powerpoint/2010/main" val="22404015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6D3E9-1C66-46B2-B35C-BA6882CA77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2407BCC-4C2B-4BBC-8D3C-5CB131120E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C2579A7-68E0-49DB-B006-A5CF7D09C2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11825C-2D64-4DB2-A3F6-C4BC216449E3}"/>
              </a:ext>
            </a:extLst>
          </p:cNvPr>
          <p:cNvSpPr>
            <a:spLocks noGrp="1"/>
          </p:cNvSpPr>
          <p:nvPr>
            <p:ph type="dt" sz="half" idx="10"/>
          </p:nvPr>
        </p:nvSpPr>
        <p:spPr/>
        <p:txBody>
          <a:bodyPr/>
          <a:lstStyle/>
          <a:p>
            <a:fld id="{163C5A90-749E-4757-8904-63BAD74FD647}" type="datetimeFigureOut">
              <a:rPr lang="en-GB" smtClean="0"/>
              <a:t>12/09/2022</a:t>
            </a:fld>
            <a:endParaRPr lang="en-GB"/>
          </a:p>
        </p:txBody>
      </p:sp>
      <p:sp>
        <p:nvSpPr>
          <p:cNvPr id="6" name="Footer Placeholder 5">
            <a:extLst>
              <a:ext uri="{FF2B5EF4-FFF2-40B4-BE49-F238E27FC236}">
                <a16:creationId xmlns:a16="http://schemas.microsoft.com/office/drawing/2014/main" id="{62F1B089-87DE-4488-BF58-0A696A6B9DE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A7208EB-0C0E-42E4-8B16-294BF6893F35}"/>
              </a:ext>
            </a:extLst>
          </p:cNvPr>
          <p:cNvSpPr>
            <a:spLocks noGrp="1"/>
          </p:cNvSpPr>
          <p:nvPr>
            <p:ph type="sldNum" sz="quarter" idx="12"/>
          </p:nvPr>
        </p:nvSpPr>
        <p:spPr/>
        <p:txBody>
          <a:bodyPr/>
          <a:lstStyle/>
          <a:p>
            <a:fld id="{63572AA8-4334-403B-9B74-6FA996D5DCFB}" type="slidenum">
              <a:rPr lang="en-GB" smtClean="0"/>
              <a:t>‹#›</a:t>
            </a:fld>
            <a:endParaRPr lang="en-GB"/>
          </a:p>
        </p:txBody>
      </p:sp>
    </p:spTree>
    <p:extLst>
      <p:ext uri="{BB962C8B-B14F-4D97-AF65-F5344CB8AC3E}">
        <p14:creationId xmlns:p14="http://schemas.microsoft.com/office/powerpoint/2010/main" val="1178311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3BD90-64C7-4A3B-9AD5-BB09598A456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C8C649E-790D-44A0-9E74-68B3193CF78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45D929-C399-4FFD-94A5-9A2B03A998F3}"/>
              </a:ext>
            </a:extLst>
          </p:cNvPr>
          <p:cNvSpPr>
            <a:spLocks noGrp="1"/>
          </p:cNvSpPr>
          <p:nvPr>
            <p:ph type="dt" sz="half" idx="10"/>
          </p:nvPr>
        </p:nvSpPr>
        <p:spPr/>
        <p:txBody>
          <a:bodyPr/>
          <a:lstStyle/>
          <a:p>
            <a:fld id="{163C5A90-749E-4757-8904-63BAD74FD647}" type="datetimeFigureOut">
              <a:rPr lang="en-GB" smtClean="0"/>
              <a:t>12/09/2022</a:t>
            </a:fld>
            <a:endParaRPr lang="en-GB"/>
          </a:p>
        </p:txBody>
      </p:sp>
      <p:sp>
        <p:nvSpPr>
          <p:cNvPr id="5" name="Footer Placeholder 4">
            <a:extLst>
              <a:ext uri="{FF2B5EF4-FFF2-40B4-BE49-F238E27FC236}">
                <a16:creationId xmlns:a16="http://schemas.microsoft.com/office/drawing/2014/main" id="{5CF1C38E-BAF4-4A6C-89FB-5D1AC7D8E1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2E9FCC-04B3-4C19-B5F1-AE99B93D9864}"/>
              </a:ext>
            </a:extLst>
          </p:cNvPr>
          <p:cNvSpPr>
            <a:spLocks noGrp="1"/>
          </p:cNvSpPr>
          <p:nvPr>
            <p:ph type="sldNum" sz="quarter" idx="12"/>
          </p:nvPr>
        </p:nvSpPr>
        <p:spPr/>
        <p:txBody>
          <a:bodyPr/>
          <a:lstStyle/>
          <a:p>
            <a:fld id="{63572AA8-4334-403B-9B74-6FA996D5DCFB}" type="slidenum">
              <a:rPr lang="en-GB" smtClean="0"/>
              <a:t>‹#›</a:t>
            </a:fld>
            <a:endParaRPr lang="en-GB"/>
          </a:p>
        </p:txBody>
      </p:sp>
    </p:spTree>
    <p:extLst>
      <p:ext uri="{BB962C8B-B14F-4D97-AF65-F5344CB8AC3E}">
        <p14:creationId xmlns:p14="http://schemas.microsoft.com/office/powerpoint/2010/main" val="23974110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05D0E-9908-4F12-A2AF-D52E5CC6B4F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70C6B97-3871-466E-A2AD-2F153DF98AA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74CF8F-AFCB-4C35-A251-C95CA5113E38}"/>
              </a:ext>
            </a:extLst>
          </p:cNvPr>
          <p:cNvSpPr>
            <a:spLocks noGrp="1"/>
          </p:cNvSpPr>
          <p:nvPr>
            <p:ph type="dt" sz="half" idx="10"/>
          </p:nvPr>
        </p:nvSpPr>
        <p:spPr/>
        <p:txBody>
          <a:bodyPr/>
          <a:lstStyle/>
          <a:p>
            <a:fld id="{163C5A90-749E-4757-8904-63BAD74FD647}" type="datetimeFigureOut">
              <a:rPr lang="en-GB" smtClean="0"/>
              <a:t>12/09/2022</a:t>
            </a:fld>
            <a:endParaRPr lang="en-GB"/>
          </a:p>
        </p:txBody>
      </p:sp>
      <p:sp>
        <p:nvSpPr>
          <p:cNvPr id="5" name="Footer Placeholder 4">
            <a:extLst>
              <a:ext uri="{FF2B5EF4-FFF2-40B4-BE49-F238E27FC236}">
                <a16:creationId xmlns:a16="http://schemas.microsoft.com/office/drawing/2014/main" id="{6486B0D0-90B1-4838-A683-9FEBC4D176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28BD19-1CBA-48DF-87B5-E150E2E417E4}"/>
              </a:ext>
            </a:extLst>
          </p:cNvPr>
          <p:cNvSpPr>
            <a:spLocks noGrp="1"/>
          </p:cNvSpPr>
          <p:nvPr>
            <p:ph type="sldNum" sz="quarter" idx="12"/>
          </p:nvPr>
        </p:nvSpPr>
        <p:spPr/>
        <p:txBody>
          <a:bodyPr/>
          <a:lstStyle/>
          <a:p>
            <a:fld id="{63572AA8-4334-403B-9B74-6FA996D5DCFB}" type="slidenum">
              <a:rPr lang="en-GB" smtClean="0"/>
              <a:t>‹#›</a:t>
            </a:fld>
            <a:endParaRPr lang="en-GB"/>
          </a:p>
        </p:txBody>
      </p:sp>
    </p:spTree>
    <p:extLst>
      <p:ext uri="{BB962C8B-B14F-4D97-AF65-F5344CB8AC3E}">
        <p14:creationId xmlns:p14="http://schemas.microsoft.com/office/powerpoint/2010/main" val="24735001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5 IOs (Dir)">
    <p:spTree>
      <p:nvGrpSpPr>
        <p:cNvPr id="1" name=""/>
        <p:cNvGrpSpPr/>
        <p:nvPr/>
      </p:nvGrpSpPr>
      <p:grpSpPr>
        <a:xfrm>
          <a:off x="0" y="0"/>
          <a:ext cx="0" cy="0"/>
          <a:chOff x="0" y="0"/>
          <a:chExt cx="0" cy="0"/>
        </a:xfrm>
      </p:grpSpPr>
      <p:grpSp>
        <p:nvGrpSpPr>
          <p:cNvPr id="3" name="Grupo 2"/>
          <p:cNvGrpSpPr/>
          <p:nvPr userDrawn="1"/>
        </p:nvGrpSpPr>
        <p:grpSpPr>
          <a:xfrm>
            <a:off x="4693770" y="2410802"/>
            <a:ext cx="6375035" cy="2395538"/>
            <a:chOff x="515938" y="2537946"/>
            <a:chExt cx="6375035" cy="2395538"/>
          </a:xfrm>
        </p:grpSpPr>
        <p:grpSp>
          <p:nvGrpSpPr>
            <p:cNvPr id="4" name="Group 32">
              <a:extLst>
                <a:ext uri="{FF2B5EF4-FFF2-40B4-BE49-F238E27FC236}">
                  <a16:creationId xmlns:a16="http://schemas.microsoft.com/office/drawing/2014/main" id="{B13FBEC6-DEDC-422A-AA47-B496E8F19330}"/>
                </a:ext>
              </a:extLst>
            </p:cNvPr>
            <p:cNvGrpSpPr/>
            <p:nvPr/>
          </p:nvGrpSpPr>
          <p:grpSpPr>
            <a:xfrm>
              <a:off x="1091998" y="3069541"/>
              <a:ext cx="2589225" cy="1332350"/>
              <a:chOff x="1691694" y="2540767"/>
              <a:chExt cx="3452299" cy="1776467"/>
            </a:xfrm>
            <a:solidFill>
              <a:schemeClr val="bg2">
                <a:lumMod val="90000"/>
              </a:schemeClr>
            </a:solidFill>
          </p:grpSpPr>
          <p:sp>
            <p:nvSpPr>
              <p:cNvPr id="17" name="Freeform: Shape 33">
                <a:extLst>
                  <a:ext uri="{FF2B5EF4-FFF2-40B4-BE49-F238E27FC236}">
                    <a16:creationId xmlns:a16="http://schemas.microsoft.com/office/drawing/2014/main" id="{EE15D163-0EFA-4AA9-BD44-22D82B2D0CB6}"/>
                  </a:ext>
                </a:extLst>
              </p:cNvPr>
              <p:cNvSpPr/>
              <p:nvPr/>
            </p:nvSpPr>
            <p:spPr>
              <a:xfrm>
                <a:off x="1691694" y="2540767"/>
                <a:ext cx="1666861" cy="1776467"/>
              </a:xfrm>
              <a:custGeom>
                <a:avLst/>
                <a:gdLst>
                  <a:gd name="connsiteX0" fmla="*/ 822901 w 1348259"/>
                  <a:gd name="connsiteY0" fmla="*/ 0 h 1436915"/>
                  <a:gd name="connsiteX1" fmla="*/ 1280672 w 1348259"/>
                  <a:gd name="connsiteY1" fmla="*/ 561666 h 1436915"/>
                  <a:gd name="connsiteX2" fmla="*/ 1348259 w 1348259"/>
                  <a:gd name="connsiteY2" fmla="*/ 568480 h 1436915"/>
                  <a:gd name="connsiteX3" fmla="*/ 1307175 w 1348259"/>
                  <a:gd name="connsiteY3" fmla="*/ 570554 h 1436915"/>
                  <a:gd name="connsiteX4" fmla="*/ 525358 w 1348259"/>
                  <a:gd name="connsiteY4" fmla="*/ 1436915 h 1436915"/>
                  <a:gd name="connsiteX5" fmla="*/ 67587 w 1348259"/>
                  <a:gd name="connsiteY5" fmla="*/ 875249 h 1436915"/>
                  <a:gd name="connsiteX6" fmla="*/ 0 w 1348259"/>
                  <a:gd name="connsiteY6" fmla="*/ 868436 h 1436915"/>
                  <a:gd name="connsiteX7" fmla="*/ 41084 w 1348259"/>
                  <a:gd name="connsiteY7" fmla="*/ 866361 h 1436915"/>
                  <a:gd name="connsiteX8" fmla="*/ 822901 w 1348259"/>
                  <a:gd name="connsiteY8" fmla="*/ 0 h 143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8259" h="1436915">
                    <a:moveTo>
                      <a:pt x="822901" y="0"/>
                    </a:moveTo>
                    <a:cubicBezTo>
                      <a:pt x="822901" y="277054"/>
                      <a:pt x="1019423" y="508207"/>
                      <a:pt x="1280672" y="561666"/>
                    </a:cubicBezTo>
                    <a:lnTo>
                      <a:pt x="1348259" y="568480"/>
                    </a:lnTo>
                    <a:lnTo>
                      <a:pt x="1307175" y="570554"/>
                    </a:lnTo>
                    <a:cubicBezTo>
                      <a:pt x="868040" y="615151"/>
                      <a:pt x="525358" y="986014"/>
                      <a:pt x="525358" y="1436915"/>
                    </a:cubicBezTo>
                    <a:cubicBezTo>
                      <a:pt x="525358" y="1159861"/>
                      <a:pt x="328837" y="928708"/>
                      <a:pt x="67587" y="875249"/>
                    </a:cubicBezTo>
                    <a:lnTo>
                      <a:pt x="0" y="868436"/>
                    </a:lnTo>
                    <a:lnTo>
                      <a:pt x="41084" y="866361"/>
                    </a:lnTo>
                    <a:cubicBezTo>
                      <a:pt x="480219" y="821764"/>
                      <a:pt x="822901" y="450901"/>
                      <a:pt x="822901" y="0"/>
                    </a:cubicBezTo>
                    <a:close/>
                  </a:path>
                </a:pathLst>
              </a:custGeom>
              <a:solidFill>
                <a:srgbClr val="E6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8" name="Freeform: Shape 34">
                <a:extLst>
                  <a:ext uri="{FF2B5EF4-FFF2-40B4-BE49-F238E27FC236}">
                    <a16:creationId xmlns:a16="http://schemas.microsoft.com/office/drawing/2014/main" id="{ED52BA9A-04BB-49ED-BF1C-435D9B175B25}"/>
                  </a:ext>
                </a:extLst>
              </p:cNvPr>
              <p:cNvSpPr/>
              <p:nvPr/>
            </p:nvSpPr>
            <p:spPr>
              <a:xfrm>
                <a:off x="3477132" y="2540767"/>
                <a:ext cx="1666861" cy="1776467"/>
              </a:xfrm>
              <a:custGeom>
                <a:avLst/>
                <a:gdLst>
                  <a:gd name="connsiteX0" fmla="*/ 525358 w 1348259"/>
                  <a:gd name="connsiteY0" fmla="*/ 0 h 1436915"/>
                  <a:gd name="connsiteX1" fmla="*/ 1307175 w 1348259"/>
                  <a:gd name="connsiteY1" fmla="*/ 866361 h 1436915"/>
                  <a:gd name="connsiteX2" fmla="*/ 1348259 w 1348259"/>
                  <a:gd name="connsiteY2" fmla="*/ 868436 h 1436915"/>
                  <a:gd name="connsiteX3" fmla="*/ 1280672 w 1348259"/>
                  <a:gd name="connsiteY3" fmla="*/ 875249 h 1436915"/>
                  <a:gd name="connsiteX4" fmla="*/ 822901 w 1348259"/>
                  <a:gd name="connsiteY4" fmla="*/ 1436915 h 1436915"/>
                  <a:gd name="connsiteX5" fmla="*/ 41084 w 1348259"/>
                  <a:gd name="connsiteY5" fmla="*/ 570554 h 1436915"/>
                  <a:gd name="connsiteX6" fmla="*/ 0 w 1348259"/>
                  <a:gd name="connsiteY6" fmla="*/ 568480 h 1436915"/>
                  <a:gd name="connsiteX7" fmla="*/ 67587 w 1348259"/>
                  <a:gd name="connsiteY7" fmla="*/ 561666 h 1436915"/>
                  <a:gd name="connsiteX8" fmla="*/ 525358 w 1348259"/>
                  <a:gd name="connsiteY8" fmla="*/ 0 h 143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8259" h="1436915">
                    <a:moveTo>
                      <a:pt x="525358" y="0"/>
                    </a:moveTo>
                    <a:cubicBezTo>
                      <a:pt x="525358" y="450901"/>
                      <a:pt x="868040" y="821764"/>
                      <a:pt x="1307175" y="866361"/>
                    </a:cubicBezTo>
                    <a:lnTo>
                      <a:pt x="1348259" y="868436"/>
                    </a:lnTo>
                    <a:lnTo>
                      <a:pt x="1280672" y="875249"/>
                    </a:lnTo>
                    <a:cubicBezTo>
                      <a:pt x="1019423" y="928708"/>
                      <a:pt x="822901" y="1159861"/>
                      <a:pt x="822901" y="1436915"/>
                    </a:cubicBezTo>
                    <a:cubicBezTo>
                      <a:pt x="822901" y="986014"/>
                      <a:pt x="480219" y="615151"/>
                      <a:pt x="41084" y="570554"/>
                    </a:cubicBezTo>
                    <a:lnTo>
                      <a:pt x="0" y="568480"/>
                    </a:lnTo>
                    <a:lnTo>
                      <a:pt x="67587" y="561666"/>
                    </a:lnTo>
                    <a:cubicBezTo>
                      <a:pt x="328837" y="508207"/>
                      <a:pt x="525358" y="277054"/>
                      <a:pt x="525358" y="0"/>
                    </a:cubicBezTo>
                    <a:close/>
                  </a:path>
                </a:pathLst>
              </a:custGeom>
              <a:solidFill>
                <a:srgbClr val="E6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sp>
          <p:nvSpPr>
            <p:cNvPr id="5" name="Oval 4">
              <a:extLst>
                <a:ext uri="{FF2B5EF4-FFF2-40B4-BE49-F238E27FC236}">
                  <a16:creationId xmlns:a16="http://schemas.microsoft.com/office/drawing/2014/main" id="{128C65C2-93A3-48D7-91AF-CA6312857562}"/>
                </a:ext>
              </a:extLst>
            </p:cNvPr>
            <p:cNvSpPr/>
            <p:nvPr/>
          </p:nvSpPr>
          <p:spPr>
            <a:xfrm>
              <a:off x="515938" y="3870296"/>
              <a:ext cx="1063188" cy="1063188"/>
            </a:xfrm>
            <a:prstGeom prst="ellipse">
              <a:avLst/>
            </a:prstGeom>
            <a:solidFill>
              <a:srgbClr val="6A6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6" name="Oval 5">
              <a:extLst>
                <a:ext uri="{FF2B5EF4-FFF2-40B4-BE49-F238E27FC236}">
                  <a16:creationId xmlns:a16="http://schemas.microsoft.com/office/drawing/2014/main" id="{EE17B614-0D88-45C0-8765-076DE4CCB0DC}"/>
                </a:ext>
              </a:extLst>
            </p:cNvPr>
            <p:cNvSpPr/>
            <p:nvPr/>
          </p:nvSpPr>
          <p:spPr>
            <a:xfrm>
              <a:off x="3194095" y="3870296"/>
              <a:ext cx="1063188" cy="1063188"/>
            </a:xfrm>
            <a:prstGeom prst="ellipse">
              <a:avLst/>
            </a:prstGeom>
            <a:solidFill>
              <a:srgbClr val="1A1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sp>
          <p:nvSpPr>
            <p:cNvPr id="7" name="Oval 6">
              <a:extLst>
                <a:ext uri="{FF2B5EF4-FFF2-40B4-BE49-F238E27FC236}">
                  <a16:creationId xmlns:a16="http://schemas.microsoft.com/office/drawing/2014/main" id="{7877FE16-EA6A-428C-B003-422AA3ABEAE1}"/>
                </a:ext>
              </a:extLst>
            </p:cNvPr>
            <p:cNvSpPr/>
            <p:nvPr/>
          </p:nvSpPr>
          <p:spPr>
            <a:xfrm>
              <a:off x="1855016" y="2537946"/>
              <a:ext cx="1063188" cy="1063188"/>
            </a:xfrm>
            <a:prstGeom prst="ellipse">
              <a:avLst/>
            </a:prstGeom>
            <a:solidFill>
              <a:srgbClr val="424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cxnSp>
          <p:nvCxnSpPr>
            <p:cNvPr id="8" name="Straight Arrow Connector 80">
              <a:extLst>
                <a:ext uri="{FF2B5EF4-FFF2-40B4-BE49-F238E27FC236}">
                  <a16:creationId xmlns:a16="http://schemas.microsoft.com/office/drawing/2014/main" id="{FD693733-2AFA-4066-AA37-614EBAEA2222}"/>
                </a:ext>
              </a:extLst>
            </p:cNvPr>
            <p:cNvCxnSpPr>
              <a:cxnSpLocks/>
              <a:stCxn id="5" idx="0"/>
            </p:cNvCxnSpPr>
            <p:nvPr/>
          </p:nvCxnSpPr>
          <p:spPr>
            <a:xfrm flipH="1" flipV="1">
              <a:off x="1047531" y="2799540"/>
              <a:ext cx="1" cy="1070756"/>
            </a:xfrm>
            <a:prstGeom prst="straightConnector1">
              <a:avLst/>
            </a:prstGeom>
            <a:ln>
              <a:solidFill>
                <a:srgbClr val="6A6DBC"/>
              </a:solidFill>
              <a:prstDash val="dash"/>
              <a:headEnd type="none" w="lg" len="lg"/>
              <a:tailEnd type="oval"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1">
              <a:extLst>
                <a:ext uri="{FF2B5EF4-FFF2-40B4-BE49-F238E27FC236}">
                  <a16:creationId xmlns:a16="http://schemas.microsoft.com/office/drawing/2014/main" id="{2E8D3E32-A483-4A7F-946C-22A490F8BE3C}"/>
                </a:ext>
              </a:extLst>
            </p:cNvPr>
            <p:cNvCxnSpPr>
              <a:cxnSpLocks/>
              <a:stCxn id="7" idx="4"/>
            </p:cNvCxnSpPr>
            <p:nvPr/>
          </p:nvCxnSpPr>
          <p:spPr>
            <a:xfrm flipH="1">
              <a:off x="2386609" y="3601134"/>
              <a:ext cx="1" cy="1332350"/>
            </a:xfrm>
            <a:prstGeom prst="straightConnector1">
              <a:avLst/>
            </a:prstGeom>
            <a:ln>
              <a:solidFill>
                <a:srgbClr val="424594"/>
              </a:solidFill>
              <a:prstDash val="dash"/>
              <a:headEnd type="none" w="lg" len="lg"/>
              <a:tailEnd type="oval"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82">
              <a:extLst>
                <a:ext uri="{FF2B5EF4-FFF2-40B4-BE49-F238E27FC236}">
                  <a16:creationId xmlns:a16="http://schemas.microsoft.com/office/drawing/2014/main" id="{C591A046-D0BB-47AF-8B1B-32BF65893F1E}"/>
                </a:ext>
              </a:extLst>
            </p:cNvPr>
            <p:cNvCxnSpPr>
              <a:cxnSpLocks/>
            </p:cNvCxnSpPr>
            <p:nvPr/>
          </p:nvCxnSpPr>
          <p:spPr>
            <a:xfrm flipH="1" flipV="1">
              <a:off x="3703456" y="2799539"/>
              <a:ext cx="2" cy="1070756"/>
            </a:xfrm>
            <a:prstGeom prst="straightConnector1">
              <a:avLst/>
            </a:prstGeom>
            <a:ln>
              <a:solidFill>
                <a:srgbClr val="1A1D6C"/>
              </a:solidFill>
              <a:prstDash val="dash"/>
              <a:headEnd type="none" w="lg" len="lg"/>
              <a:tailEnd type="oval" w="lg" len="lg"/>
            </a:ln>
          </p:spPr>
          <p:style>
            <a:lnRef idx="1">
              <a:schemeClr val="accent1"/>
            </a:lnRef>
            <a:fillRef idx="0">
              <a:schemeClr val="accent1"/>
            </a:fillRef>
            <a:effectRef idx="0">
              <a:schemeClr val="accent1"/>
            </a:effectRef>
            <a:fontRef idx="minor">
              <a:schemeClr val="tx1"/>
            </a:fontRef>
          </p:style>
        </p:cxnSp>
        <p:sp>
          <p:nvSpPr>
            <p:cNvPr id="11" name="Freeform: Shape 33">
              <a:extLst>
                <a:ext uri="{FF2B5EF4-FFF2-40B4-BE49-F238E27FC236}">
                  <a16:creationId xmlns:a16="http://schemas.microsoft.com/office/drawing/2014/main" id="{EE15D163-0EFA-4AA9-BD44-22D82B2D0CB6}"/>
                </a:ext>
              </a:extLst>
            </p:cNvPr>
            <p:cNvSpPr/>
            <p:nvPr/>
          </p:nvSpPr>
          <p:spPr>
            <a:xfrm>
              <a:off x="3770155" y="3069541"/>
              <a:ext cx="1250146" cy="1332350"/>
            </a:xfrm>
            <a:custGeom>
              <a:avLst/>
              <a:gdLst>
                <a:gd name="connsiteX0" fmla="*/ 822901 w 1348259"/>
                <a:gd name="connsiteY0" fmla="*/ 0 h 1436915"/>
                <a:gd name="connsiteX1" fmla="*/ 1280672 w 1348259"/>
                <a:gd name="connsiteY1" fmla="*/ 561666 h 1436915"/>
                <a:gd name="connsiteX2" fmla="*/ 1348259 w 1348259"/>
                <a:gd name="connsiteY2" fmla="*/ 568480 h 1436915"/>
                <a:gd name="connsiteX3" fmla="*/ 1307175 w 1348259"/>
                <a:gd name="connsiteY3" fmla="*/ 570554 h 1436915"/>
                <a:gd name="connsiteX4" fmla="*/ 525358 w 1348259"/>
                <a:gd name="connsiteY4" fmla="*/ 1436915 h 1436915"/>
                <a:gd name="connsiteX5" fmla="*/ 67587 w 1348259"/>
                <a:gd name="connsiteY5" fmla="*/ 875249 h 1436915"/>
                <a:gd name="connsiteX6" fmla="*/ 0 w 1348259"/>
                <a:gd name="connsiteY6" fmla="*/ 868436 h 1436915"/>
                <a:gd name="connsiteX7" fmla="*/ 41084 w 1348259"/>
                <a:gd name="connsiteY7" fmla="*/ 866361 h 1436915"/>
                <a:gd name="connsiteX8" fmla="*/ 822901 w 1348259"/>
                <a:gd name="connsiteY8" fmla="*/ 0 h 143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8259" h="1436915">
                  <a:moveTo>
                    <a:pt x="822901" y="0"/>
                  </a:moveTo>
                  <a:cubicBezTo>
                    <a:pt x="822901" y="277054"/>
                    <a:pt x="1019423" y="508207"/>
                    <a:pt x="1280672" y="561666"/>
                  </a:cubicBezTo>
                  <a:lnTo>
                    <a:pt x="1348259" y="568480"/>
                  </a:lnTo>
                  <a:lnTo>
                    <a:pt x="1307175" y="570554"/>
                  </a:lnTo>
                  <a:cubicBezTo>
                    <a:pt x="868040" y="615151"/>
                    <a:pt x="525358" y="986014"/>
                    <a:pt x="525358" y="1436915"/>
                  </a:cubicBezTo>
                  <a:cubicBezTo>
                    <a:pt x="525358" y="1159861"/>
                    <a:pt x="328837" y="928708"/>
                    <a:pt x="67587" y="875249"/>
                  </a:cubicBezTo>
                  <a:lnTo>
                    <a:pt x="0" y="868436"/>
                  </a:lnTo>
                  <a:lnTo>
                    <a:pt x="41084" y="866361"/>
                  </a:lnTo>
                  <a:cubicBezTo>
                    <a:pt x="480219" y="821764"/>
                    <a:pt x="822901" y="450901"/>
                    <a:pt x="822901" y="0"/>
                  </a:cubicBezTo>
                  <a:close/>
                </a:path>
              </a:pathLst>
            </a:custGeom>
            <a:solidFill>
              <a:srgbClr val="E6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2" name="Oval 11">
              <a:extLst>
                <a:ext uri="{FF2B5EF4-FFF2-40B4-BE49-F238E27FC236}">
                  <a16:creationId xmlns:a16="http://schemas.microsoft.com/office/drawing/2014/main" id="{7877FE16-EA6A-428C-B003-422AA3ABEAE1}"/>
                </a:ext>
              </a:extLst>
            </p:cNvPr>
            <p:cNvSpPr/>
            <p:nvPr/>
          </p:nvSpPr>
          <p:spPr>
            <a:xfrm>
              <a:off x="4533173" y="2537946"/>
              <a:ext cx="1063188" cy="1063188"/>
            </a:xfrm>
            <a:prstGeom prst="ellipse">
              <a:avLst/>
            </a:prstGeom>
            <a:solidFill>
              <a:srgbClr val="424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3" name="Freeform: Shape 34">
              <a:extLst>
                <a:ext uri="{FF2B5EF4-FFF2-40B4-BE49-F238E27FC236}">
                  <a16:creationId xmlns:a16="http://schemas.microsoft.com/office/drawing/2014/main" id="{ED52BA9A-04BB-49ED-BF1C-435D9B175B25}"/>
                </a:ext>
              </a:extLst>
            </p:cNvPr>
            <p:cNvSpPr/>
            <p:nvPr/>
          </p:nvSpPr>
          <p:spPr>
            <a:xfrm>
              <a:off x="5109233" y="3069541"/>
              <a:ext cx="1250146" cy="1332350"/>
            </a:xfrm>
            <a:custGeom>
              <a:avLst/>
              <a:gdLst>
                <a:gd name="connsiteX0" fmla="*/ 525358 w 1348259"/>
                <a:gd name="connsiteY0" fmla="*/ 0 h 1436915"/>
                <a:gd name="connsiteX1" fmla="*/ 1307175 w 1348259"/>
                <a:gd name="connsiteY1" fmla="*/ 866361 h 1436915"/>
                <a:gd name="connsiteX2" fmla="*/ 1348259 w 1348259"/>
                <a:gd name="connsiteY2" fmla="*/ 868436 h 1436915"/>
                <a:gd name="connsiteX3" fmla="*/ 1280672 w 1348259"/>
                <a:gd name="connsiteY3" fmla="*/ 875249 h 1436915"/>
                <a:gd name="connsiteX4" fmla="*/ 822901 w 1348259"/>
                <a:gd name="connsiteY4" fmla="*/ 1436915 h 1436915"/>
                <a:gd name="connsiteX5" fmla="*/ 41084 w 1348259"/>
                <a:gd name="connsiteY5" fmla="*/ 570554 h 1436915"/>
                <a:gd name="connsiteX6" fmla="*/ 0 w 1348259"/>
                <a:gd name="connsiteY6" fmla="*/ 568480 h 1436915"/>
                <a:gd name="connsiteX7" fmla="*/ 67587 w 1348259"/>
                <a:gd name="connsiteY7" fmla="*/ 561666 h 1436915"/>
                <a:gd name="connsiteX8" fmla="*/ 525358 w 1348259"/>
                <a:gd name="connsiteY8" fmla="*/ 0 h 143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8259" h="1436915">
                  <a:moveTo>
                    <a:pt x="525358" y="0"/>
                  </a:moveTo>
                  <a:cubicBezTo>
                    <a:pt x="525358" y="450901"/>
                    <a:pt x="868040" y="821764"/>
                    <a:pt x="1307175" y="866361"/>
                  </a:cubicBezTo>
                  <a:lnTo>
                    <a:pt x="1348259" y="868436"/>
                  </a:lnTo>
                  <a:lnTo>
                    <a:pt x="1280672" y="875249"/>
                  </a:lnTo>
                  <a:cubicBezTo>
                    <a:pt x="1019423" y="928708"/>
                    <a:pt x="822901" y="1159861"/>
                    <a:pt x="822901" y="1436915"/>
                  </a:cubicBezTo>
                  <a:cubicBezTo>
                    <a:pt x="822901" y="986014"/>
                    <a:pt x="480219" y="615151"/>
                    <a:pt x="41084" y="570554"/>
                  </a:cubicBezTo>
                  <a:lnTo>
                    <a:pt x="0" y="568480"/>
                  </a:lnTo>
                  <a:lnTo>
                    <a:pt x="67587" y="561666"/>
                  </a:lnTo>
                  <a:cubicBezTo>
                    <a:pt x="328837" y="508207"/>
                    <a:pt x="525358" y="277054"/>
                    <a:pt x="525358" y="0"/>
                  </a:cubicBezTo>
                  <a:close/>
                </a:path>
              </a:pathLst>
            </a:custGeom>
            <a:solidFill>
              <a:srgbClr val="E6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4" name="Oval 13">
              <a:extLst>
                <a:ext uri="{FF2B5EF4-FFF2-40B4-BE49-F238E27FC236}">
                  <a16:creationId xmlns:a16="http://schemas.microsoft.com/office/drawing/2014/main" id="{128C65C2-93A3-48D7-91AF-CA6312857562}"/>
                </a:ext>
              </a:extLst>
            </p:cNvPr>
            <p:cNvSpPr/>
            <p:nvPr/>
          </p:nvSpPr>
          <p:spPr>
            <a:xfrm>
              <a:off x="5827785" y="3870296"/>
              <a:ext cx="1063188" cy="1063188"/>
            </a:xfrm>
            <a:prstGeom prst="ellipse">
              <a:avLst/>
            </a:prstGeom>
            <a:solidFill>
              <a:srgbClr val="6A6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cxnSp>
          <p:nvCxnSpPr>
            <p:cNvPr id="15" name="Straight Arrow Connector 81">
              <a:extLst>
                <a:ext uri="{FF2B5EF4-FFF2-40B4-BE49-F238E27FC236}">
                  <a16:creationId xmlns:a16="http://schemas.microsoft.com/office/drawing/2014/main" id="{2E8D3E32-A483-4A7F-946C-22A490F8BE3C}"/>
                </a:ext>
              </a:extLst>
            </p:cNvPr>
            <p:cNvCxnSpPr>
              <a:cxnSpLocks/>
            </p:cNvCxnSpPr>
            <p:nvPr/>
          </p:nvCxnSpPr>
          <p:spPr>
            <a:xfrm flipH="1">
              <a:off x="5064766" y="3594926"/>
              <a:ext cx="1" cy="1332350"/>
            </a:xfrm>
            <a:prstGeom prst="straightConnector1">
              <a:avLst/>
            </a:prstGeom>
            <a:ln>
              <a:solidFill>
                <a:srgbClr val="424594"/>
              </a:solidFill>
              <a:prstDash val="dash"/>
              <a:headEnd type="none" w="lg" len="lg"/>
              <a:tailEnd type="oval"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80">
              <a:extLst>
                <a:ext uri="{FF2B5EF4-FFF2-40B4-BE49-F238E27FC236}">
                  <a16:creationId xmlns:a16="http://schemas.microsoft.com/office/drawing/2014/main" id="{FD693733-2AFA-4066-AA37-614EBAEA2222}"/>
                </a:ext>
              </a:extLst>
            </p:cNvPr>
            <p:cNvCxnSpPr>
              <a:cxnSpLocks/>
            </p:cNvCxnSpPr>
            <p:nvPr/>
          </p:nvCxnSpPr>
          <p:spPr>
            <a:xfrm flipH="1" flipV="1">
              <a:off x="6359379" y="2799539"/>
              <a:ext cx="1" cy="1070756"/>
            </a:xfrm>
            <a:prstGeom prst="straightConnector1">
              <a:avLst/>
            </a:prstGeom>
            <a:ln>
              <a:solidFill>
                <a:srgbClr val="6A6DBC"/>
              </a:solidFill>
              <a:prstDash val="dash"/>
              <a:headEnd type="none" w="lg" len="lg"/>
              <a:tailEnd type="oval" w="lg" len="lg"/>
            </a:ln>
          </p:spPr>
          <p:style>
            <a:lnRef idx="1">
              <a:schemeClr val="accent1"/>
            </a:lnRef>
            <a:fillRef idx="0">
              <a:schemeClr val="accent1"/>
            </a:fillRef>
            <a:effectRef idx="0">
              <a:schemeClr val="accent1"/>
            </a:effectRef>
            <a:fontRef idx="minor">
              <a:schemeClr val="tx1"/>
            </a:fontRef>
          </p:style>
        </p:cxnSp>
      </p:grpSp>
      <p:cxnSp>
        <p:nvCxnSpPr>
          <p:cNvPr id="19" name="Conexão reta 21"/>
          <p:cNvCxnSpPr/>
          <p:nvPr userDrawn="1"/>
        </p:nvCxnSpPr>
        <p:spPr>
          <a:xfrm>
            <a:off x="505309" y="901480"/>
            <a:ext cx="11185132" cy="0"/>
          </a:xfrm>
          <a:prstGeom prst="line">
            <a:avLst/>
          </a:prstGeom>
          <a:ln w="38100">
            <a:solidFill>
              <a:srgbClr val="4245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16293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9/12/2022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377450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88815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 column - teal chevron">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58CB7C0-C65F-B64A-9C77-F51F18C1FE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3765" y="1155740"/>
            <a:ext cx="6104470" cy="4686260"/>
          </a:xfrm>
          <a:prstGeom prst="rect">
            <a:avLst/>
          </a:prstGeom>
        </p:spPr>
      </p:pic>
      <p:sp>
        <p:nvSpPr>
          <p:cNvPr id="8" name="Rectangle 7">
            <a:extLst>
              <a:ext uri="{FF2B5EF4-FFF2-40B4-BE49-F238E27FC236}">
                <a16:creationId xmlns:a16="http://schemas.microsoft.com/office/drawing/2014/main" id="{C9371DAE-A209-4F99-8998-011EBCC6FC9F}"/>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9" name="Picture 8">
            <a:extLst>
              <a:ext uri="{FF2B5EF4-FFF2-40B4-BE49-F238E27FC236}">
                <a16:creationId xmlns:a16="http://schemas.microsoft.com/office/drawing/2014/main" id="{D3559C2F-91B3-4E84-B4E9-A061D33D4EE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22" y="6346825"/>
            <a:ext cx="12192000" cy="521208"/>
          </a:xfrm>
          <a:prstGeom prst="rect">
            <a:avLst/>
          </a:prstGeom>
        </p:spPr>
      </p:pic>
      <p:sp>
        <p:nvSpPr>
          <p:cNvPr id="11" name="Slide Number Placeholder 5">
            <a:extLst>
              <a:ext uri="{FF2B5EF4-FFF2-40B4-BE49-F238E27FC236}">
                <a16:creationId xmlns:a16="http://schemas.microsoft.com/office/drawing/2014/main" id="{8F84C52A-A232-44B0-91E1-6C35437E881A}"/>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pic>
        <p:nvPicPr>
          <p:cNvPr id="14" name="Picture 13">
            <a:extLst>
              <a:ext uri="{FF2B5EF4-FFF2-40B4-BE49-F238E27FC236}">
                <a16:creationId xmlns:a16="http://schemas.microsoft.com/office/drawing/2014/main" id="{1AA6D8F6-1179-4A3E-B426-3B2F125F16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7200" y="6423209"/>
            <a:ext cx="1472965" cy="383295"/>
          </a:xfrm>
          <a:prstGeom prst="rect">
            <a:avLst/>
          </a:prstGeom>
        </p:spPr>
      </p:pic>
      <p:sp>
        <p:nvSpPr>
          <p:cNvPr id="18" name="Text Placeholder 14">
            <a:extLst>
              <a:ext uri="{FF2B5EF4-FFF2-40B4-BE49-F238E27FC236}">
                <a16:creationId xmlns:a16="http://schemas.microsoft.com/office/drawing/2014/main" id="{F810EB91-327E-4BC3-93A7-D326DD9D2310}"/>
              </a:ext>
            </a:extLst>
          </p:cNvPr>
          <p:cNvSpPr>
            <a:spLocks noGrp="1"/>
          </p:cNvSpPr>
          <p:nvPr>
            <p:ph type="body" sz="quarter" idx="14" hasCustomPrompt="1"/>
          </p:nvPr>
        </p:nvSpPr>
        <p:spPr>
          <a:xfrm>
            <a:off x="522287" y="1562399"/>
            <a:ext cx="10652114" cy="4368843"/>
          </a:xfrm>
        </p:spPr>
        <p:txBody>
          <a:bodyPr vert="horz" lIns="0" tIns="331200" rIns="0" bIns="0" rtlCol="0">
            <a:normAutofit/>
          </a:bodyPr>
          <a:lstStyle>
            <a:lvl1pPr marL="0" indent="0">
              <a:lnSpc>
                <a:spcPct val="100000"/>
              </a:lnSpc>
              <a:buNone/>
              <a:defRPr lang="en-US" dirty="0" smtClean="0">
                <a:solidFill>
                  <a:schemeClr val="tx2"/>
                </a:solidFill>
                <a:latin typeface="+mn-lt"/>
              </a:defRPr>
            </a:lvl1pPr>
            <a:lvl2pPr marL="432000" indent="-288000">
              <a:lnSpc>
                <a:spcPct val="100000"/>
              </a:lnSpc>
              <a:buClr>
                <a:schemeClr val="tx1"/>
              </a:buClr>
              <a:buSzPct val="90000"/>
              <a:buFont typeface="Wingdings" panose="05000000000000000000" pitchFamily="2" charset="2"/>
              <a:buChar char="n"/>
              <a:defRPr lang="en-US" dirty="0" smtClean="0">
                <a:solidFill>
                  <a:schemeClr val="tx2"/>
                </a:solidFill>
                <a:latin typeface="+mn-lt"/>
              </a:defRPr>
            </a:lvl2pPr>
            <a:lvl3pPr marL="576000" indent="-216000">
              <a:lnSpc>
                <a:spcPct val="100000"/>
              </a:lnSpc>
              <a:buClr>
                <a:schemeClr val="tx1"/>
              </a:buClr>
              <a:buFont typeface="Wingdings" panose="05000000000000000000" pitchFamily="2" charset="2"/>
              <a:buChar char="§"/>
              <a:defRPr sz="2300">
                <a:solidFill>
                  <a:schemeClr val="tx2"/>
                </a:solidFill>
              </a:defRPr>
            </a:lvl3pPr>
            <a:lvl4pPr marL="720000" indent="-216000">
              <a:lnSpc>
                <a:spcPct val="100000"/>
              </a:lnSpc>
              <a:buFont typeface="Wingdings" panose="05000000000000000000" pitchFamily="2" charset="2"/>
              <a:buChar char="§"/>
              <a:defRPr sz="2200" u="none" baseline="0">
                <a:solidFill>
                  <a:schemeClr val="tx2"/>
                </a:solidFill>
              </a:defRPr>
            </a:lvl4pPr>
            <a:lvl5pPr marL="864000" indent="-216000">
              <a:lnSpc>
                <a:spcPct val="100000"/>
              </a:lnSpc>
              <a:buClrTx/>
              <a:buSzPct val="80000"/>
              <a:buFont typeface="Arial" panose="020B0604020202020204" pitchFamily="34" charset="0"/>
              <a:buChar char="▫"/>
              <a:defRPr lang="en-US" sz="2100" kern="1200" dirty="0">
                <a:solidFill>
                  <a:schemeClr val="tx2"/>
                </a:solidFill>
                <a:latin typeface="+mn-lt"/>
                <a:ea typeface="+mn-ea"/>
                <a:cs typeface="+mn-cs"/>
              </a:defRPr>
            </a:lvl5pPr>
            <a:lvl6pPr>
              <a:lnSpc>
                <a:spcPct val="100000"/>
              </a:lnSpc>
              <a:buClr>
                <a:schemeClr val="tx2"/>
              </a:buClr>
              <a:buSzPct val="90000"/>
              <a:defRPr lang="en-US" sz="2400" kern="1200" dirty="0">
                <a:solidFill>
                  <a:schemeClr val="tx2"/>
                </a:solidFill>
                <a:latin typeface="+mn-lt"/>
                <a:ea typeface="+mn-ea"/>
                <a:cs typeface="+mn-cs"/>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174400" y="80398"/>
            <a:ext cx="762002" cy="762002"/>
          </a:xfrm>
          <a:prstGeom prst="rect">
            <a:avLst/>
          </a:prstGeom>
        </p:spPr>
      </p:pic>
      <p:sp>
        <p:nvSpPr>
          <p:cNvPr id="15" name="Title 1">
            <a:extLst>
              <a:ext uri="{FF2B5EF4-FFF2-40B4-BE49-F238E27FC236}">
                <a16:creationId xmlns:a16="http://schemas.microsoft.com/office/drawing/2014/main" id="{001849FF-D1BD-4B43-80E5-706DB49E99E8}"/>
              </a:ext>
            </a:extLst>
          </p:cNvPr>
          <p:cNvSpPr>
            <a:spLocks noGrp="1"/>
          </p:cNvSpPr>
          <p:nvPr>
            <p:ph type="title"/>
          </p:nvPr>
        </p:nvSpPr>
        <p:spPr>
          <a:xfrm>
            <a:off x="522000" y="842400"/>
            <a:ext cx="4861530" cy="720000"/>
          </a:xfrm>
          <a:prstGeom prst="rect">
            <a:avLst/>
          </a:prstGeom>
        </p:spPr>
        <p:txBody>
          <a:bodyPr vert="horz" lIns="0" tIns="0" rIns="0" bIns="0" rtlCol="0" anchor="t" anchorCtr="0">
            <a:normAutofit/>
          </a:bodyPr>
          <a:lstStyle>
            <a:lvl1pPr>
              <a:defRPr lang="en-GB">
                <a:solidFill>
                  <a:schemeClr val="accent1"/>
                </a:solidFill>
              </a:defRPr>
            </a:lvl1pPr>
          </a:lstStyle>
          <a:p>
            <a:pPr lvl="0">
              <a:lnSpc>
                <a:spcPts val="3250"/>
              </a:lnSpc>
            </a:pPr>
            <a:r>
              <a:rPr lang="en-US"/>
              <a:t>Click to edit Master title style</a:t>
            </a:r>
            <a:endParaRPr lang="en-GB" dirty="0"/>
          </a:p>
        </p:txBody>
      </p:sp>
    </p:spTree>
    <p:extLst>
      <p:ext uri="{BB962C8B-B14F-4D97-AF65-F5344CB8AC3E}">
        <p14:creationId xmlns:p14="http://schemas.microsoft.com/office/powerpoint/2010/main" val="23711194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882594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9/12/2022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06533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9/12/2022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877910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9/12/2022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030086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9/12/2022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469697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200922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243423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263789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75341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 column - coral chevron">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F702800-4EE0-2743-9EB2-508CE130A6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461" y="1170972"/>
            <a:ext cx="6084628" cy="4671027"/>
          </a:xfrm>
          <a:prstGeom prst="rect">
            <a:avLst/>
          </a:prstGeom>
        </p:spPr>
      </p:pic>
      <p:sp>
        <p:nvSpPr>
          <p:cNvPr id="8" name="Rectangle 7">
            <a:extLst>
              <a:ext uri="{FF2B5EF4-FFF2-40B4-BE49-F238E27FC236}">
                <a16:creationId xmlns:a16="http://schemas.microsoft.com/office/drawing/2014/main" id="{C9371DAE-A209-4F99-8998-011EBCC6FC9F}"/>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9" name="Picture 8">
            <a:extLst>
              <a:ext uri="{FF2B5EF4-FFF2-40B4-BE49-F238E27FC236}">
                <a16:creationId xmlns:a16="http://schemas.microsoft.com/office/drawing/2014/main" id="{D3559C2F-91B3-4E84-B4E9-A061D33D4EE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22" y="6346825"/>
            <a:ext cx="12192000" cy="521208"/>
          </a:xfrm>
          <a:prstGeom prst="rect">
            <a:avLst/>
          </a:prstGeom>
        </p:spPr>
      </p:pic>
      <p:sp>
        <p:nvSpPr>
          <p:cNvPr id="11" name="Slide Number Placeholder 5">
            <a:extLst>
              <a:ext uri="{FF2B5EF4-FFF2-40B4-BE49-F238E27FC236}">
                <a16:creationId xmlns:a16="http://schemas.microsoft.com/office/drawing/2014/main" id="{8F84C52A-A232-44B0-91E1-6C35437E881A}"/>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pic>
        <p:nvPicPr>
          <p:cNvPr id="14" name="Picture 13">
            <a:extLst>
              <a:ext uri="{FF2B5EF4-FFF2-40B4-BE49-F238E27FC236}">
                <a16:creationId xmlns:a16="http://schemas.microsoft.com/office/drawing/2014/main" id="{1AA6D8F6-1179-4A3E-B426-3B2F125F16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7200" y="6423209"/>
            <a:ext cx="1472965" cy="383295"/>
          </a:xfrm>
          <a:prstGeom prst="rect">
            <a:avLst/>
          </a:prstGeom>
        </p:spPr>
      </p:pic>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174400" y="80398"/>
            <a:ext cx="762002" cy="762002"/>
          </a:xfrm>
          <a:prstGeom prst="rect">
            <a:avLst/>
          </a:prstGeom>
        </p:spPr>
      </p:pic>
      <p:sp>
        <p:nvSpPr>
          <p:cNvPr id="20" name="Text Placeholder 14">
            <a:extLst>
              <a:ext uri="{FF2B5EF4-FFF2-40B4-BE49-F238E27FC236}">
                <a16:creationId xmlns:a16="http://schemas.microsoft.com/office/drawing/2014/main" id="{F810EB91-327E-4BC3-93A7-D326DD9D2310}"/>
              </a:ext>
            </a:extLst>
          </p:cNvPr>
          <p:cNvSpPr>
            <a:spLocks noGrp="1"/>
          </p:cNvSpPr>
          <p:nvPr>
            <p:ph type="body" sz="quarter" idx="14" hasCustomPrompt="1"/>
          </p:nvPr>
        </p:nvSpPr>
        <p:spPr>
          <a:xfrm>
            <a:off x="522287" y="1562399"/>
            <a:ext cx="10652114" cy="4368843"/>
          </a:xfrm>
        </p:spPr>
        <p:txBody>
          <a:bodyPr vert="horz" lIns="0" tIns="331200" rIns="0" bIns="0" rtlCol="0">
            <a:normAutofit/>
          </a:bodyPr>
          <a:lstStyle>
            <a:lvl1pPr marL="0" indent="0">
              <a:lnSpc>
                <a:spcPct val="100000"/>
              </a:lnSpc>
              <a:buNone/>
              <a:defRPr lang="en-US" dirty="0" smtClean="0">
                <a:solidFill>
                  <a:schemeClr val="tx2"/>
                </a:solidFill>
                <a:latin typeface="+mn-lt"/>
              </a:defRPr>
            </a:lvl1pPr>
            <a:lvl2pPr marL="432000" indent="-288000">
              <a:lnSpc>
                <a:spcPct val="100000"/>
              </a:lnSpc>
              <a:buClr>
                <a:schemeClr val="tx2"/>
              </a:buClr>
              <a:buSzPct val="90000"/>
              <a:buFont typeface="Wingdings" panose="05000000000000000000" pitchFamily="2" charset="2"/>
              <a:buChar char="n"/>
              <a:defRPr lang="en-US" dirty="0" smtClean="0">
                <a:solidFill>
                  <a:schemeClr val="tx2"/>
                </a:solidFill>
                <a:latin typeface="+mn-lt"/>
              </a:defRPr>
            </a:lvl2pPr>
            <a:lvl3pPr marL="576000" indent="-216000">
              <a:lnSpc>
                <a:spcPct val="100000"/>
              </a:lnSpc>
              <a:buClr>
                <a:schemeClr val="tx2"/>
              </a:buClr>
              <a:buFont typeface="Wingdings" panose="05000000000000000000" pitchFamily="2" charset="2"/>
              <a:buChar char="§"/>
              <a:defRPr sz="2300">
                <a:solidFill>
                  <a:schemeClr val="tx2"/>
                </a:solidFill>
              </a:defRPr>
            </a:lvl3pPr>
            <a:lvl4pPr marL="720000" indent="-216000">
              <a:lnSpc>
                <a:spcPct val="100000"/>
              </a:lnSpc>
              <a:buClr>
                <a:schemeClr val="tx2"/>
              </a:buClr>
              <a:buFont typeface="Wingdings" panose="05000000000000000000" pitchFamily="2" charset="2"/>
              <a:buChar char="§"/>
              <a:defRPr sz="2200" u="none" baseline="0">
                <a:solidFill>
                  <a:schemeClr val="tx2"/>
                </a:solidFill>
              </a:defRPr>
            </a:lvl4pPr>
            <a:lvl5pPr marL="864000" indent="-216000">
              <a:lnSpc>
                <a:spcPct val="100000"/>
              </a:lnSpc>
              <a:buClrTx/>
              <a:buSzPct val="80000"/>
              <a:buFont typeface="Arial" panose="020B0604020202020204" pitchFamily="34" charset="0"/>
              <a:buChar char="▫"/>
              <a:defRPr lang="en-US" sz="2100" kern="1200" dirty="0">
                <a:solidFill>
                  <a:schemeClr val="tx2"/>
                </a:solidFill>
                <a:latin typeface="+mn-lt"/>
                <a:ea typeface="+mn-ea"/>
                <a:cs typeface="+mn-cs"/>
              </a:defRPr>
            </a:lvl5pPr>
            <a:lvl6pPr>
              <a:lnSpc>
                <a:spcPct val="100000"/>
              </a:lnSpc>
              <a:buClr>
                <a:schemeClr val="tx2"/>
              </a:buClr>
              <a:buSzPct val="90000"/>
              <a:defRPr lang="en-US" sz="2400" kern="1200" dirty="0">
                <a:solidFill>
                  <a:schemeClr val="tx2"/>
                </a:solidFill>
                <a:latin typeface="+mn-lt"/>
                <a:ea typeface="+mn-ea"/>
                <a:cs typeface="+mn-cs"/>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16" name="Title 1">
            <a:extLst>
              <a:ext uri="{FF2B5EF4-FFF2-40B4-BE49-F238E27FC236}">
                <a16:creationId xmlns:a16="http://schemas.microsoft.com/office/drawing/2014/main" id="{001849FF-D1BD-4B43-80E5-706DB49E99E8}"/>
              </a:ext>
            </a:extLst>
          </p:cNvPr>
          <p:cNvSpPr>
            <a:spLocks noGrp="1"/>
          </p:cNvSpPr>
          <p:nvPr>
            <p:ph type="title"/>
          </p:nvPr>
        </p:nvSpPr>
        <p:spPr>
          <a:xfrm>
            <a:off x="522000" y="842400"/>
            <a:ext cx="4655790" cy="720000"/>
          </a:xfrm>
          <a:prstGeom prst="rect">
            <a:avLst/>
          </a:prstGeom>
        </p:spPr>
        <p:txBody>
          <a:bodyPr vert="horz" lIns="0" tIns="0" rIns="0" bIns="0" rtlCol="0" anchor="t" anchorCtr="0">
            <a:normAutofit/>
          </a:bodyPr>
          <a:lstStyle>
            <a:lvl1pPr>
              <a:defRPr lang="en-GB">
                <a:solidFill>
                  <a:schemeClr val="tx2"/>
                </a:solidFill>
              </a:defRPr>
            </a:lvl1pPr>
          </a:lstStyle>
          <a:p>
            <a:pPr lvl="0">
              <a:lnSpc>
                <a:spcPts val="3250"/>
              </a:lnSpc>
            </a:pPr>
            <a:r>
              <a:rPr lang="en-US"/>
              <a:t>Click to edit Master title style</a:t>
            </a:r>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19.png"/><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3.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4.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5.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6.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7467F51-63F9-424B-86F7-4550E020CBFA}"/>
              </a:ext>
            </a:extLst>
          </p:cNvPr>
          <p:cNvSpPr/>
          <p:nvPr userDrawn="1"/>
        </p:nvSpPr>
        <p:spPr>
          <a:xfrm>
            <a:off x="0" y="6356350"/>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7E49949C-032B-4962-BA88-8221C63BD126}"/>
              </a:ext>
            </a:extLst>
          </p:cNvPr>
          <p:cNvPicPr>
            <a:picLocks noChangeAspect="1"/>
          </p:cNvPicPr>
          <p:nvPr userDrawn="1"/>
        </p:nvPicPr>
        <p:blipFill>
          <a:blip r:embed="rId32" cstate="print">
            <a:extLst>
              <a:ext uri="{28A0092B-C50C-407E-A947-70E740481C1C}">
                <a14:useLocalDpi xmlns:a14="http://schemas.microsoft.com/office/drawing/2010/main"/>
              </a:ext>
            </a:extLst>
          </a:blip>
          <a:stretch>
            <a:fillRect/>
          </a:stretch>
        </p:blipFill>
        <p:spPr>
          <a:xfrm>
            <a:off x="522" y="6354252"/>
            <a:ext cx="12192000" cy="521208"/>
          </a:xfrm>
          <a:prstGeom prst="rect">
            <a:avLst/>
          </a:prstGeom>
        </p:spPr>
      </p:pic>
      <p:sp>
        <p:nvSpPr>
          <p:cNvPr id="2" name="Title Placeholder 1">
            <a:extLst>
              <a:ext uri="{FF2B5EF4-FFF2-40B4-BE49-F238E27FC236}">
                <a16:creationId xmlns:a16="http://schemas.microsoft.com/office/drawing/2014/main" id="{1335CBDB-6176-4738-A036-C5134459BA53}"/>
              </a:ext>
            </a:extLst>
          </p:cNvPr>
          <p:cNvSpPr>
            <a:spLocks noGrp="1"/>
          </p:cNvSpPr>
          <p:nvPr>
            <p:ph type="title"/>
          </p:nvPr>
        </p:nvSpPr>
        <p:spPr>
          <a:xfrm>
            <a:off x="522000" y="842399"/>
            <a:ext cx="6312352" cy="720000"/>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EA9AE029-C9A2-44B5-A06D-810747293FEB}"/>
              </a:ext>
            </a:extLst>
          </p:cNvPr>
          <p:cNvSpPr>
            <a:spLocks noGrp="1"/>
          </p:cNvSpPr>
          <p:nvPr>
            <p:ph type="body" idx="1"/>
          </p:nvPr>
        </p:nvSpPr>
        <p:spPr>
          <a:xfrm>
            <a:off x="522000" y="2854800"/>
            <a:ext cx="5479200" cy="3178800"/>
          </a:xfrm>
          <a:prstGeom prst="rect">
            <a:avLst/>
          </a:prstGeom>
        </p:spPr>
        <p:txBody>
          <a:bodyPr vert="horz" lIns="0" tIns="331200" rIns="0" bIns="0" rtlCol="0">
            <a:normAutofit/>
          </a:bodyPr>
          <a:lstStyle/>
          <a:p>
            <a:pPr lvl="0"/>
            <a:r>
              <a:rPr lang="en-US" dirty="0"/>
              <a:t>Edit Master text styles</a:t>
            </a:r>
          </a:p>
          <a:p>
            <a:pPr lvl="4"/>
            <a:r>
              <a:rPr lang="en-US" dirty="0"/>
              <a:t>Second level</a:t>
            </a:r>
          </a:p>
          <a:p>
            <a:pPr lvl="5"/>
            <a:r>
              <a:rPr lang="en-US" dirty="0"/>
              <a:t>Third level</a:t>
            </a:r>
          </a:p>
          <a:p>
            <a:pPr lvl="6"/>
            <a:r>
              <a:rPr lang="en-US" dirty="0"/>
              <a:t>Fourth level</a:t>
            </a:r>
          </a:p>
          <a:p>
            <a:pPr lvl="7"/>
            <a:r>
              <a:rPr lang="en-US" dirty="0"/>
              <a:t>Fifth level</a:t>
            </a:r>
          </a:p>
          <a:p>
            <a:pPr lvl="6"/>
            <a:endParaRPr lang="en-US" dirty="0"/>
          </a:p>
        </p:txBody>
      </p:sp>
      <p:sp>
        <p:nvSpPr>
          <p:cNvPr id="6" name="Slide Number Placeholder 5">
            <a:extLst>
              <a:ext uri="{FF2B5EF4-FFF2-40B4-BE49-F238E27FC236}">
                <a16:creationId xmlns:a16="http://schemas.microsoft.com/office/drawing/2014/main" id="{0ABE8D43-A09F-4BD7-9F21-D97AA8CFC7C6}"/>
              </a:ext>
            </a:extLst>
          </p:cNvPr>
          <p:cNvSpPr>
            <a:spLocks noGrp="1"/>
          </p:cNvSpPr>
          <p:nvPr>
            <p:ph type="sldNum" sz="quarter" idx="4"/>
          </p:nvPr>
        </p:nvSpPr>
        <p:spPr>
          <a:xfrm>
            <a:off x="11174400" y="6364031"/>
            <a:ext cx="500400" cy="501650"/>
          </a:xfrm>
          <a:prstGeom prst="rect">
            <a:avLst/>
          </a:prstGeom>
        </p:spPr>
        <p:txBody>
          <a:bodyPr vert="horz" lIns="0" tIns="0" rIns="0" bIns="0" rtlCol="0" anchor="ctr">
            <a:noAutofit/>
          </a:bodyPr>
          <a:lstStyle>
            <a:lvl1pPr algn="r">
              <a:lnSpc>
                <a:spcPts val="1900"/>
              </a:lnSpc>
              <a:defRPr sz="900">
                <a:solidFill>
                  <a:schemeClr val="bg1"/>
                </a:solidFill>
              </a:defRPr>
            </a:lvl1pPr>
          </a:lstStyle>
          <a:p>
            <a:fld id="{E3865ED3-5985-4D19-8FFA-E2B1DCF4EC52}" type="slidenum">
              <a:rPr lang="en-GB" smtClean="0"/>
              <a:pPr/>
              <a:t>‹#›</a:t>
            </a:fld>
            <a:endParaRPr lang="en-GB"/>
          </a:p>
        </p:txBody>
      </p:sp>
      <p:pic>
        <p:nvPicPr>
          <p:cNvPr id="10" name="Picture 9">
            <a:extLst>
              <a:ext uri="{FF2B5EF4-FFF2-40B4-BE49-F238E27FC236}">
                <a16:creationId xmlns:a16="http://schemas.microsoft.com/office/drawing/2014/main" id="{F39F61ED-D5C0-49FE-9DE8-4A354910D4A5}"/>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517200" y="6423209"/>
            <a:ext cx="1472965" cy="383295"/>
          </a:xfrm>
          <a:prstGeom prst="rect">
            <a:avLst/>
          </a:prstGeom>
        </p:spPr>
      </p:pic>
    </p:spTree>
    <p:extLst>
      <p:ext uri="{BB962C8B-B14F-4D97-AF65-F5344CB8AC3E}">
        <p14:creationId xmlns:p14="http://schemas.microsoft.com/office/powerpoint/2010/main" val="4232719018"/>
      </p:ext>
    </p:extLst>
  </p:cSld>
  <p:clrMap bg1="lt1" tx1="dk1" bg2="lt2" tx2="dk2" accent1="accent1" accent2="accent2" accent3="accent3" accent4="accent4" accent5="accent5" accent6="accent6" hlink="hlink" folHlink="folHlink"/>
  <p:sldLayoutIdLst>
    <p:sldLayoutId id="2147483669" r:id="rId1"/>
    <p:sldLayoutId id="2147483680" r:id="rId2"/>
    <p:sldLayoutId id="2147483691" r:id="rId3"/>
    <p:sldLayoutId id="2147483696" r:id="rId4"/>
    <p:sldLayoutId id="2147483670" r:id="rId5"/>
    <p:sldLayoutId id="2147483708" r:id="rId6"/>
    <p:sldLayoutId id="2147483689" r:id="rId7"/>
    <p:sldLayoutId id="2147483658" r:id="rId8"/>
    <p:sldLayoutId id="2147483681" r:id="rId9"/>
    <p:sldLayoutId id="2147483690" r:id="rId10"/>
    <p:sldLayoutId id="2147483701" r:id="rId11"/>
    <p:sldLayoutId id="2147483655" r:id="rId12"/>
    <p:sldLayoutId id="2147483677" r:id="rId13"/>
    <p:sldLayoutId id="2147483692" r:id="rId14"/>
    <p:sldLayoutId id="2147483703" r:id="rId15"/>
    <p:sldLayoutId id="2147483676" r:id="rId16"/>
    <p:sldLayoutId id="2147483661" r:id="rId17"/>
    <p:sldLayoutId id="2147483707" r:id="rId18"/>
    <p:sldLayoutId id="2147483687" r:id="rId19"/>
    <p:sldLayoutId id="2147483709" r:id="rId20"/>
    <p:sldLayoutId id="2147483666" r:id="rId21"/>
    <p:sldLayoutId id="2147483695" r:id="rId22"/>
    <p:sldLayoutId id="2147483710" r:id="rId23"/>
    <p:sldLayoutId id="2147483653" r:id="rId24"/>
    <p:sldLayoutId id="2147483684" r:id="rId25"/>
    <p:sldLayoutId id="2147483693" r:id="rId26"/>
    <p:sldLayoutId id="2147483705" r:id="rId27"/>
    <p:sldLayoutId id="2147483706" r:id="rId28"/>
    <p:sldLayoutId id="2147483711" r:id="rId29"/>
    <p:sldLayoutId id="2147483712" r:id="rId30"/>
  </p:sldLayoutIdLst>
  <p:txStyles>
    <p:titleStyle>
      <a:lvl1pPr algn="l" defTabSz="914400" rtl="0" eaLnBrk="1" latinLnBrk="0" hangingPunct="1">
        <a:lnSpc>
          <a:spcPts val="3250"/>
        </a:lnSpc>
        <a:spcBef>
          <a:spcPct val="0"/>
        </a:spcBef>
        <a:buNone/>
        <a:defRPr sz="345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371"/>
        </a:spcAft>
        <a:buFontTx/>
        <a:buNone/>
        <a:defRPr sz="2400" u="none" kern="1200">
          <a:solidFill>
            <a:schemeClr val="tx1"/>
          </a:solidFill>
          <a:latin typeface="+mj-lt"/>
          <a:ea typeface="+mn-ea"/>
          <a:cs typeface="+mn-cs"/>
        </a:defRPr>
      </a:lvl1pPr>
      <a:lvl2pPr marL="0" indent="-216000" algn="l" defTabSz="914400" rtl="0" eaLnBrk="1" latinLnBrk="0" hangingPunct="1">
        <a:lnSpc>
          <a:spcPct val="100000"/>
        </a:lnSpc>
        <a:spcBef>
          <a:spcPts val="0"/>
        </a:spcBef>
        <a:spcAft>
          <a:spcPts val="371"/>
        </a:spcAft>
        <a:buFont typeface="Arial" panose="020B0604020202020204" pitchFamily="34" charset="0"/>
        <a:buNone/>
        <a:defRPr sz="2400" b="0" i="0" u="none"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371"/>
        </a:spcAft>
        <a:buSzPct val="90000"/>
        <a:buFont typeface="Wingdings" panose="05000000000000000000" pitchFamily="2" charset="2"/>
        <a:buNone/>
        <a:defRPr sz="2400" b="0" u="none" kern="1200">
          <a:solidFill>
            <a:schemeClr val="tx1"/>
          </a:solidFill>
          <a:latin typeface="+mn-lt"/>
          <a:ea typeface="+mn-ea"/>
          <a:cs typeface="+mn-cs"/>
        </a:defRPr>
      </a:lvl3pPr>
      <a:lvl4pPr marL="0" indent="0" algn="l" defTabSz="914400" rtl="0" eaLnBrk="1" latinLnBrk="0" hangingPunct="1">
        <a:lnSpc>
          <a:spcPts val="2100"/>
        </a:lnSpc>
        <a:spcBef>
          <a:spcPts val="0"/>
        </a:spcBef>
        <a:spcAft>
          <a:spcPts val="371"/>
        </a:spcAft>
        <a:buSzPct val="90000"/>
        <a:buFont typeface="Wingdings" panose="05000000000000000000" pitchFamily="2" charset="2"/>
        <a:buNone/>
        <a:defRPr sz="1700" u="sng" kern="1200">
          <a:solidFill>
            <a:schemeClr val="tx1"/>
          </a:solidFill>
          <a:latin typeface="+mn-lt"/>
          <a:ea typeface="+mn-ea"/>
          <a:cs typeface="+mn-cs"/>
        </a:defRPr>
      </a:lvl4pPr>
      <a:lvl5pPr marL="432000" indent="-288000" algn="l" defTabSz="914400" rtl="0" eaLnBrk="1" latinLnBrk="0" hangingPunct="1">
        <a:lnSpc>
          <a:spcPct val="100000"/>
        </a:lnSpc>
        <a:spcBef>
          <a:spcPts val="0"/>
        </a:spcBef>
        <a:spcAft>
          <a:spcPts val="371"/>
        </a:spcAft>
        <a:buSzPct val="90000"/>
        <a:buFont typeface="Wingdings" panose="05000000000000000000" pitchFamily="2" charset="2"/>
        <a:buChar char="n"/>
        <a:tabLst/>
        <a:defRPr lang="en-US" sz="2400" kern="1200" dirty="0">
          <a:solidFill>
            <a:schemeClr val="tx1"/>
          </a:solidFill>
          <a:latin typeface="+mn-lt"/>
          <a:ea typeface="+mn-ea"/>
          <a:cs typeface="+mn-cs"/>
        </a:defRPr>
      </a:lvl5pPr>
      <a:lvl6pPr marL="576000" marR="0" indent="-216000" algn="l" defTabSz="914400" rtl="0" eaLnBrk="1" fontAlgn="auto" latinLnBrk="0" hangingPunct="1">
        <a:lnSpc>
          <a:spcPct val="100000"/>
        </a:lnSpc>
        <a:spcBef>
          <a:spcPts val="0"/>
        </a:spcBef>
        <a:spcAft>
          <a:spcPts val="371"/>
        </a:spcAft>
        <a:buClrTx/>
        <a:buSzPct val="90000"/>
        <a:buFont typeface="Wingdings" panose="05000000000000000000" pitchFamily="2" charset="2"/>
        <a:buChar char="§"/>
        <a:tabLst/>
        <a:defRPr lang="en-US" sz="2300" kern="1200" dirty="0">
          <a:solidFill>
            <a:schemeClr val="tx1"/>
          </a:solidFill>
          <a:latin typeface="+mn-lt"/>
          <a:ea typeface="+mn-ea"/>
          <a:cs typeface="+mn-cs"/>
        </a:defRPr>
      </a:lvl6pPr>
      <a:lvl7pPr marL="720000" indent="-216000" algn="l" defTabSz="914400" rtl="0" eaLnBrk="1" latinLnBrk="0" hangingPunct="1">
        <a:lnSpc>
          <a:spcPct val="100000"/>
        </a:lnSpc>
        <a:spcBef>
          <a:spcPts val="0"/>
        </a:spcBef>
        <a:spcAft>
          <a:spcPts val="371"/>
        </a:spcAft>
        <a:buSzPct val="80000"/>
        <a:buFont typeface="Wingdings" panose="05000000000000000000" pitchFamily="2" charset="2"/>
        <a:buChar char="§"/>
        <a:defRPr sz="2200" kern="1200">
          <a:solidFill>
            <a:schemeClr val="tx1"/>
          </a:solidFill>
          <a:latin typeface="+mn-lt"/>
          <a:ea typeface="+mn-ea"/>
          <a:cs typeface="+mn-cs"/>
        </a:defRPr>
      </a:lvl7pPr>
      <a:lvl8pPr marL="864000" indent="-216000" algn="l" defTabSz="914400" rtl="0" eaLnBrk="1" latinLnBrk="0" hangingPunct="1">
        <a:lnSpc>
          <a:spcPct val="100000"/>
        </a:lnSpc>
        <a:spcBef>
          <a:spcPts val="0"/>
        </a:spcBef>
        <a:spcAft>
          <a:spcPts val="371"/>
        </a:spcAft>
        <a:buFont typeface="Arial" panose="020B0604020202020204" pitchFamily="34" charset="0"/>
        <a:buChar char="▫"/>
        <a:defRPr sz="21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1641396"/>
            <a:ext cx="10972800" cy="1143000"/>
          </a:xfrm>
          <a:prstGeom prst="rect">
            <a:avLst/>
          </a:prstGeom>
        </p:spPr>
        <p:txBody>
          <a:bodyPr vert="horz" lIns="91440" tIns="45720" rIns="91440" bIns="45720" rtlCol="0" anchor="ctr">
            <a:normAutofit/>
          </a:bodyPr>
          <a:lstStyle/>
          <a:p>
            <a:r>
              <a:rPr lang="it-IT" dirty="0"/>
              <a:t>Fare clic per modificare stile</a:t>
            </a:r>
          </a:p>
        </p:txBody>
      </p:sp>
      <p:sp>
        <p:nvSpPr>
          <p:cNvPr id="3" name="Segnaposto testo 2"/>
          <p:cNvSpPr>
            <a:spLocks noGrp="1"/>
          </p:cNvSpPr>
          <p:nvPr>
            <p:ph type="body" idx="1"/>
          </p:nvPr>
        </p:nvSpPr>
        <p:spPr>
          <a:xfrm>
            <a:off x="609600" y="2937992"/>
            <a:ext cx="10972800" cy="3188173"/>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extLst>
      <p:ext uri="{BB962C8B-B14F-4D97-AF65-F5344CB8AC3E}">
        <p14:creationId xmlns:p14="http://schemas.microsoft.com/office/powerpoint/2010/main" val="164515348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p:txStyles>
    <p:titleStyle>
      <a:lvl1pPr algn="ctr" defTabSz="457200" rtl="0" eaLnBrk="1" latinLnBrk="0" hangingPunct="1">
        <a:spcBef>
          <a:spcPct val="0"/>
        </a:spcBef>
        <a:buNone/>
        <a:defRPr sz="4400" b="1" i="0" kern="1200">
          <a:solidFill>
            <a:srgbClr val="0B4F79"/>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162A55"/>
          </a:solidFill>
          <a:latin typeface="Tahoma"/>
          <a:ea typeface="+mn-ea"/>
          <a:cs typeface="+mn-cs"/>
        </a:defRPr>
      </a:lvl1pPr>
      <a:lvl2pPr marL="742950" indent="-285750" algn="l" defTabSz="457200" rtl="0" eaLnBrk="1" latinLnBrk="0" hangingPunct="1">
        <a:spcBef>
          <a:spcPct val="20000"/>
        </a:spcBef>
        <a:buFont typeface="Arial"/>
        <a:buChar char="–"/>
        <a:defRPr sz="2800" kern="1200">
          <a:solidFill>
            <a:srgbClr val="162A55"/>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162A55"/>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162A55"/>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162A5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28">
                <a:solidFill>
                  <a:schemeClr val="tx1">
                    <a:tint val="75000"/>
                  </a:schemeClr>
                </a:solidFill>
              </a:defRPr>
            </a:lvl1pPr>
          </a:lstStyle>
          <a:p>
            <a:fld id="{CCE816D4-A23D-40C9-B8BA-B36738002DA9}" type="datetimeFigureOut">
              <a:rPr lang="en-GB" smtClean="0"/>
              <a:t>14/09/2022</a:t>
            </a:fld>
            <a:endParaRPr lang="en-GB"/>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128">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128">
                <a:solidFill>
                  <a:schemeClr val="tx1">
                    <a:tint val="75000"/>
                  </a:schemeClr>
                </a:solidFill>
              </a:defRPr>
            </a:lvl1pPr>
          </a:lstStyle>
          <a:p>
            <a:fld id="{E8E2754C-B647-4142-A36C-77CD3B50F938}" type="slidenum">
              <a:rPr lang="en-GB" smtClean="0"/>
              <a:t>‹#›</a:t>
            </a:fld>
            <a:endParaRPr lang="en-GB"/>
          </a:p>
        </p:txBody>
      </p:sp>
    </p:spTree>
    <p:extLst>
      <p:ext uri="{BB962C8B-B14F-4D97-AF65-F5344CB8AC3E}">
        <p14:creationId xmlns:p14="http://schemas.microsoft.com/office/powerpoint/2010/main" val="3942247524"/>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858959" rtl="0" eaLnBrk="1" latinLnBrk="0" hangingPunct="1">
        <a:lnSpc>
          <a:spcPct val="90000"/>
        </a:lnSpc>
        <a:spcBef>
          <a:spcPct val="0"/>
        </a:spcBef>
        <a:buNone/>
        <a:defRPr sz="4133" kern="1200">
          <a:solidFill>
            <a:schemeClr val="tx1"/>
          </a:solidFill>
          <a:latin typeface="+mj-lt"/>
          <a:ea typeface="+mj-ea"/>
          <a:cs typeface="+mj-cs"/>
        </a:defRPr>
      </a:lvl1pPr>
    </p:titleStyle>
    <p:bodyStyle>
      <a:lvl1pPr marL="214740" indent="-214740" algn="l" defTabSz="858959" rtl="0" eaLnBrk="1" latinLnBrk="0" hangingPunct="1">
        <a:lnSpc>
          <a:spcPct val="90000"/>
        </a:lnSpc>
        <a:spcBef>
          <a:spcPts val="940"/>
        </a:spcBef>
        <a:buFont typeface="Arial" panose="020B0604020202020204" pitchFamily="34" charset="0"/>
        <a:buChar char="•"/>
        <a:defRPr sz="2630" kern="1200">
          <a:solidFill>
            <a:schemeClr val="tx1"/>
          </a:solidFill>
          <a:latin typeface="+mn-lt"/>
          <a:ea typeface="+mn-ea"/>
          <a:cs typeface="+mn-cs"/>
        </a:defRPr>
      </a:lvl1pPr>
      <a:lvl2pPr marL="644220" indent="-214740" algn="l" defTabSz="858959" rtl="0" eaLnBrk="1" latinLnBrk="0" hangingPunct="1">
        <a:lnSpc>
          <a:spcPct val="90000"/>
        </a:lnSpc>
        <a:spcBef>
          <a:spcPts val="469"/>
        </a:spcBef>
        <a:buFont typeface="Arial" panose="020B0604020202020204" pitchFamily="34" charset="0"/>
        <a:buChar char="•"/>
        <a:defRPr sz="2254" kern="1200">
          <a:solidFill>
            <a:schemeClr val="tx1"/>
          </a:solidFill>
          <a:latin typeface="+mn-lt"/>
          <a:ea typeface="+mn-ea"/>
          <a:cs typeface="+mn-cs"/>
        </a:defRPr>
      </a:lvl2pPr>
      <a:lvl3pPr marL="1073700" indent="-214740" algn="l" defTabSz="858959" rtl="0" eaLnBrk="1" latinLnBrk="0" hangingPunct="1">
        <a:lnSpc>
          <a:spcPct val="90000"/>
        </a:lnSpc>
        <a:spcBef>
          <a:spcPts val="469"/>
        </a:spcBef>
        <a:buFont typeface="Arial" panose="020B0604020202020204" pitchFamily="34" charset="0"/>
        <a:buChar char="•"/>
        <a:defRPr sz="1879" kern="1200">
          <a:solidFill>
            <a:schemeClr val="tx1"/>
          </a:solidFill>
          <a:latin typeface="+mn-lt"/>
          <a:ea typeface="+mn-ea"/>
          <a:cs typeface="+mn-cs"/>
        </a:defRPr>
      </a:lvl3pPr>
      <a:lvl4pPr marL="1503179" indent="-214740" algn="l" defTabSz="858959" rtl="0" eaLnBrk="1" latinLnBrk="0" hangingPunct="1">
        <a:lnSpc>
          <a:spcPct val="90000"/>
        </a:lnSpc>
        <a:spcBef>
          <a:spcPts val="469"/>
        </a:spcBef>
        <a:buFont typeface="Arial" panose="020B0604020202020204" pitchFamily="34" charset="0"/>
        <a:buChar char="•"/>
        <a:defRPr sz="1691" kern="1200">
          <a:solidFill>
            <a:schemeClr val="tx1"/>
          </a:solidFill>
          <a:latin typeface="+mn-lt"/>
          <a:ea typeface="+mn-ea"/>
          <a:cs typeface="+mn-cs"/>
        </a:defRPr>
      </a:lvl4pPr>
      <a:lvl5pPr marL="1932659" indent="-214740" algn="l" defTabSz="858959" rtl="0" eaLnBrk="1" latinLnBrk="0" hangingPunct="1">
        <a:lnSpc>
          <a:spcPct val="90000"/>
        </a:lnSpc>
        <a:spcBef>
          <a:spcPts val="469"/>
        </a:spcBef>
        <a:buFont typeface="Arial" panose="020B0604020202020204" pitchFamily="34" charset="0"/>
        <a:buChar char="•"/>
        <a:defRPr sz="1691" kern="1200">
          <a:solidFill>
            <a:schemeClr val="tx1"/>
          </a:solidFill>
          <a:latin typeface="+mn-lt"/>
          <a:ea typeface="+mn-ea"/>
          <a:cs typeface="+mn-cs"/>
        </a:defRPr>
      </a:lvl5pPr>
      <a:lvl6pPr marL="2362138" indent="-214740" algn="l" defTabSz="858959" rtl="0" eaLnBrk="1" latinLnBrk="0" hangingPunct="1">
        <a:lnSpc>
          <a:spcPct val="90000"/>
        </a:lnSpc>
        <a:spcBef>
          <a:spcPts val="469"/>
        </a:spcBef>
        <a:buFont typeface="Arial" panose="020B0604020202020204" pitchFamily="34" charset="0"/>
        <a:buChar char="•"/>
        <a:defRPr sz="1691" kern="1200">
          <a:solidFill>
            <a:schemeClr val="tx1"/>
          </a:solidFill>
          <a:latin typeface="+mn-lt"/>
          <a:ea typeface="+mn-ea"/>
          <a:cs typeface="+mn-cs"/>
        </a:defRPr>
      </a:lvl6pPr>
      <a:lvl7pPr marL="2791618" indent="-214740" algn="l" defTabSz="858959" rtl="0" eaLnBrk="1" latinLnBrk="0" hangingPunct="1">
        <a:lnSpc>
          <a:spcPct val="90000"/>
        </a:lnSpc>
        <a:spcBef>
          <a:spcPts val="469"/>
        </a:spcBef>
        <a:buFont typeface="Arial" panose="020B0604020202020204" pitchFamily="34" charset="0"/>
        <a:buChar char="•"/>
        <a:defRPr sz="1691" kern="1200">
          <a:solidFill>
            <a:schemeClr val="tx1"/>
          </a:solidFill>
          <a:latin typeface="+mn-lt"/>
          <a:ea typeface="+mn-ea"/>
          <a:cs typeface="+mn-cs"/>
        </a:defRPr>
      </a:lvl7pPr>
      <a:lvl8pPr marL="3221098" indent="-214740" algn="l" defTabSz="858959" rtl="0" eaLnBrk="1" latinLnBrk="0" hangingPunct="1">
        <a:lnSpc>
          <a:spcPct val="90000"/>
        </a:lnSpc>
        <a:spcBef>
          <a:spcPts val="469"/>
        </a:spcBef>
        <a:buFont typeface="Arial" panose="020B0604020202020204" pitchFamily="34" charset="0"/>
        <a:buChar char="•"/>
        <a:defRPr sz="1691" kern="1200">
          <a:solidFill>
            <a:schemeClr val="tx1"/>
          </a:solidFill>
          <a:latin typeface="+mn-lt"/>
          <a:ea typeface="+mn-ea"/>
          <a:cs typeface="+mn-cs"/>
        </a:defRPr>
      </a:lvl8pPr>
      <a:lvl9pPr marL="3650577" indent="-214740" algn="l" defTabSz="858959" rtl="0" eaLnBrk="1" latinLnBrk="0" hangingPunct="1">
        <a:lnSpc>
          <a:spcPct val="90000"/>
        </a:lnSpc>
        <a:spcBef>
          <a:spcPts val="469"/>
        </a:spcBef>
        <a:buFont typeface="Arial" panose="020B0604020202020204" pitchFamily="34" charset="0"/>
        <a:buChar char="•"/>
        <a:defRPr sz="1691" kern="1200">
          <a:solidFill>
            <a:schemeClr val="tx1"/>
          </a:solidFill>
          <a:latin typeface="+mn-lt"/>
          <a:ea typeface="+mn-ea"/>
          <a:cs typeface="+mn-cs"/>
        </a:defRPr>
      </a:lvl9pPr>
    </p:bodyStyle>
    <p:otherStyle>
      <a:defPPr>
        <a:defRPr lang="en-US"/>
      </a:defPPr>
      <a:lvl1pPr marL="0" algn="l" defTabSz="858959" rtl="0" eaLnBrk="1" latinLnBrk="0" hangingPunct="1">
        <a:defRPr sz="1691" kern="1200">
          <a:solidFill>
            <a:schemeClr val="tx1"/>
          </a:solidFill>
          <a:latin typeface="+mn-lt"/>
          <a:ea typeface="+mn-ea"/>
          <a:cs typeface="+mn-cs"/>
        </a:defRPr>
      </a:lvl1pPr>
      <a:lvl2pPr marL="429480" algn="l" defTabSz="858959" rtl="0" eaLnBrk="1" latinLnBrk="0" hangingPunct="1">
        <a:defRPr sz="1691" kern="1200">
          <a:solidFill>
            <a:schemeClr val="tx1"/>
          </a:solidFill>
          <a:latin typeface="+mn-lt"/>
          <a:ea typeface="+mn-ea"/>
          <a:cs typeface="+mn-cs"/>
        </a:defRPr>
      </a:lvl2pPr>
      <a:lvl3pPr marL="858959" algn="l" defTabSz="858959" rtl="0" eaLnBrk="1" latinLnBrk="0" hangingPunct="1">
        <a:defRPr sz="1691" kern="1200">
          <a:solidFill>
            <a:schemeClr val="tx1"/>
          </a:solidFill>
          <a:latin typeface="+mn-lt"/>
          <a:ea typeface="+mn-ea"/>
          <a:cs typeface="+mn-cs"/>
        </a:defRPr>
      </a:lvl3pPr>
      <a:lvl4pPr marL="1288439" algn="l" defTabSz="858959" rtl="0" eaLnBrk="1" latinLnBrk="0" hangingPunct="1">
        <a:defRPr sz="1691" kern="1200">
          <a:solidFill>
            <a:schemeClr val="tx1"/>
          </a:solidFill>
          <a:latin typeface="+mn-lt"/>
          <a:ea typeface="+mn-ea"/>
          <a:cs typeface="+mn-cs"/>
        </a:defRPr>
      </a:lvl4pPr>
      <a:lvl5pPr marL="1717918" algn="l" defTabSz="858959" rtl="0" eaLnBrk="1" latinLnBrk="0" hangingPunct="1">
        <a:defRPr sz="1691" kern="1200">
          <a:solidFill>
            <a:schemeClr val="tx1"/>
          </a:solidFill>
          <a:latin typeface="+mn-lt"/>
          <a:ea typeface="+mn-ea"/>
          <a:cs typeface="+mn-cs"/>
        </a:defRPr>
      </a:lvl5pPr>
      <a:lvl6pPr marL="2147399" algn="l" defTabSz="858959" rtl="0" eaLnBrk="1" latinLnBrk="0" hangingPunct="1">
        <a:defRPr sz="1691" kern="1200">
          <a:solidFill>
            <a:schemeClr val="tx1"/>
          </a:solidFill>
          <a:latin typeface="+mn-lt"/>
          <a:ea typeface="+mn-ea"/>
          <a:cs typeface="+mn-cs"/>
        </a:defRPr>
      </a:lvl6pPr>
      <a:lvl7pPr marL="2576879" algn="l" defTabSz="858959" rtl="0" eaLnBrk="1" latinLnBrk="0" hangingPunct="1">
        <a:defRPr sz="1691" kern="1200">
          <a:solidFill>
            <a:schemeClr val="tx1"/>
          </a:solidFill>
          <a:latin typeface="+mn-lt"/>
          <a:ea typeface="+mn-ea"/>
          <a:cs typeface="+mn-cs"/>
        </a:defRPr>
      </a:lvl7pPr>
      <a:lvl8pPr marL="3006358" algn="l" defTabSz="858959" rtl="0" eaLnBrk="1" latinLnBrk="0" hangingPunct="1">
        <a:defRPr sz="1691" kern="1200">
          <a:solidFill>
            <a:schemeClr val="tx1"/>
          </a:solidFill>
          <a:latin typeface="+mn-lt"/>
          <a:ea typeface="+mn-ea"/>
          <a:cs typeface="+mn-cs"/>
        </a:defRPr>
      </a:lvl8pPr>
      <a:lvl9pPr marL="3435838" algn="l" defTabSz="858959" rtl="0" eaLnBrk="1" latinLnBrk="0" hangingPunct="1">
        <a:defRPr sz="169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5B19DB-9851-4E87-AE6F-20D3E8AB03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AAE220-072B-428C-A093-9261C28F4B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DE7DF1-104F-418F-A888-1D0C3DD3E4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773EF2-EDAA-4E94-88F6-4304D4825D2A}" type="datetimeFigureOut">
              <a:rPr lang="en-US" smtClean="0"/>
              <a:t>9/14/2022</a:t>
            </a:fld>
            <a:endParaRPr lang="en-US"/>
          </a:p>
        </p:txBody>
      </p:sp>
      <p:sp>
        <p:nvSpPr>
          <p:cNvPr id="5" name="Footer Placeholder 4">
            <a:extLst>
              <a:ext uri="{FF2B5EF4-FFF2-40B4-BE49-F238E27FC236}">
                <a16:creationId xmlns:a16="http://schemas.microsoft.com/office/drawing/2014/main" id="{209EA7AD-2F7A-4EE7-AF69-FE97F324C6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1C0B46-3149-4DE9-A915-ACD0DD3E35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2F2565-F572-4299-8EC3-76740B2B2386}" type="slidenum">
              <a:rPr lang="en-US" smtClean="0"/>
              <a:t>‹#›</a:t>
            </a:fld>
            <a:endParaRPr lang="en-US"/>
          </a:p>
        </p:txBody>
      </p:sp>
    </p:spTree>
    <p:extLst>
      <p:ext uri="{BB962C8B-B14F-4D97-AF65-F5344CB8AC3E}">
        <p14:creationId xmlns:p14="http://schemas.microsoft.com/office/powerpoint/2010/main" val="2024025831"/>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16D86E-18F4-4857-9C12-972E5E129C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A7DA97A-8892-489C-93A0-6F6DD08861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CDD278-0252-439A-B54A-EC7F0036EE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3C5A90-749E-4757-8904-63BAD74FD647}" type="datetimeFigureOut">
              <a:rPr lang="en-GB" smtClean="0"/>
              <a:t>12/09/2022</a:t>
            </a:fld>
            <a:endParaRPr lang="en-GB"/>
          </a:p>
        </p:txBody>
      </p:sp>
      <p:sp>
        <p:nvSpPr>
          <p:cNvPr id="5" name="Footer Placeholder 4">
            <a:extLst>
              <a:ext uri="{FF2B5EF4-FFF2-40B4-BE49-F238E27FC236}">
                <a16:creationId xmlns:a16="http://schemas.microsoft.com/office/drawing/2014/main" id="{C732795B-EB3E-4031-98FE-9D70F0D73D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1FEA769-AB0F-487D-95D8-798DBBFEF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572AA8-4334-403B-9B74-6FA996D5DCFB}" type="slidenum">
              <a:rPr lang="en-GB" smtClean="0"/>
              <a:t>‹#›</a:t>
            </a:fld>
            <a:endParaRPr lang="en-GB"/>
          </a:p>
        </p:txBody>
      </p:sp>
    </p:spTree>
    <p:extLst>
      <p:ext uri="{BB962C8B-B14F-4D97-AF65-F5344CB8AC3E}">
        <p14:creationId xmlns:p14="http://schemas.microsoft.com/office/powerpoint/2010/main" val="325697914"/>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9/12/2022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72934381"/>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hyperlink" Target="https://skills4youth.eu/platform/" TargetMode="External"/><Relationship Id="rId2" Type="http://schemas.openxmlformats.org/officeDocument/2006/relationships/image" Target="../media/image42.png"/><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www.skills4youth.eu/" TargetMode="Externa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2" Type="http://schemas.openxmlformats.org/officeDocument/2006/relationships/hyperlink" Target="https://doi.org/10.1080/09585170902764021" TargetMode="Externa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s://www.routledge.com/Children-and-Their-Education-in-Secure-Accommodation-Interdisciplinary/Gallard-Evans-Millington/p/book/9781138694392" TargetMode="External"/><Relationship Id="rId7" Type="http://schemas.openxmlformats.org/officeDocument/2006/relationships/image" Target="../media/image48.jpg"/><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openxmlformats.org/officeDocument/2006/relationships/image" Target="../media/image47.jpg"/><Relationship Id="rId5" Type="http://schemas.openxmlformats.org/officeDocument/2006/relationships/hyperlink" Target="https://www.tandfonline.com/eprint/qWP7ThtMrNICKY8SDktB/full" TargetMode="Externa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73.xml"/><Relationship Id="rId6" Type="http://schemas.openxmlformats.org/officeDocument/2006/relationships/image" Target="../media/image28.png"/><Relationship Id="rId5" Type="http://schemas.openxmlformats.org/officeDocument/2006/relationships/image" Target="../media/image53.png"/><Relationship Id="rId4" Type="http://schemas.openxmlformats.org/officeDocument/2006/relationships/image" Target="../media/image52.tiff"/></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79.xml"/><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hyperlink" Target="http://www.activegames4change.org/" TargetMode="External"/><Relationship Id="rId2" Type="http://schemas.openxmlformats.org/officeDocument/2006/relationships/notesSlide" Target="../notesSlides/notesSlide6.xml"/><Relationship Id="rId1" Type="http://schemas.openxmlformats.org/officeDocument/2006/relationships/slideLayout" Target="../slideLayouts/slideLayout79.xml"/><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58.png"/><Relationship Id="rId7" Type="http://schemas.openxmlformats.org/officeDocument/2006/relationships/diagramQuickStyle" Target="../diagrams/quickStyle2.xml"/><Relationship Id="rId2" Type="http://schemas.openxmlformats.org/officeDocument/2006/relationships/notesSlide" Target="../notesSlides/notesSlide7.xml"/><Relationship Id="rId1" Type="http://schemas.openxmlformats.org/officeDocument/2006/relationships/slideLayout" Target="../slideLayouts/slideLayout79.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59.png"/><Relationship Id="rId9" Type="http://schemas.microsoft.com/office/2007/relationships/diagramDrawing" Target="../diagrams/drawing2.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79.xml"/><Relationship Id="rId5" Type="http://schemas.openxmlformats.org/officeDocument/2006/relationships/image" Target="../media/image60.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79.xml"/><Relationship Id="rId5" Type="http://schemas.openxmlformats.org/officeDocument/2006/relationships/image" Target="../media/image61.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58.png"/><Relationship Id="rId7" Type="http://schemas.openxmlformats.org/officeDocument/2006/relationships/diagramQuickStyle" Target="../diagrams/quickStyle3.xml"/><Relationship Id="rId2" Type="http://schemas.openxmlformats.org/officeDocument/2006/relationships/notesSlide" Target="../notesSlides/notesSlide10.xml"/><Relationship Id="rId1" Type="http://schemas.openxmlformats.org/officeDocument/2006/relationships/slideLayout" Target="../slideLayouts/slideLayout79.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62.png"/><Relationship Id="rId4" Type="http://schemas.openxmlformats.org/officeDocument/2006/relationships/image" Target="../media/image59.png"/><Relationship Id="rId9" Type="http://schemas.microsoft.com/office/2007/relationships/diagramDrawing" Target="../diagrams/drawing3.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79.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7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79.xml"/><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79.xml"/><Relationship Id="rId5" Type="http://schemas.openxmlformats.org/officeDocument/2006/relationships/image" Target="../media/image69.pn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79.xml"/><Relationship Id="rId5" Type="http://schemas.openxmlformats.org/officeDocument/2006/relationships/image" Target="../media/image72.png"/><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79.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79.xml"/><Relationship Id="rId5" Type="http://schemas.openxmlformats.org/officeDocument/2006/relationships/image" Target="../media/image75.png"/><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79.xml"/><Relationship Id="rId4" Type="http://schemas.openxmlformats.org/officeDocument/2006/relationships/chart" Target="../charts/chart1.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79.xml"/><Relationship Id="rId4" Type="http://schemas.openxmlformats.org/officeDocument/2006/relationships/chart" Target="../charts/chart2.xml"/></Relationships>
</file>

<file path=ppt/slides/_rels/slide3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73.png"/><Relationship Id="rId7" Type="http://schemas.openxmlformats.org/officeDocument/2006/relationships/diagramColors" Target="../diagrams/colors4.xml"/><Relationship Id="rId2" Type="http://schemas.openxmlformats.org/officeDocument/2006/relationships/notesSlide" Target="../notesSlides/notesSlide20.xml"/><Relationship Id="rId1" Type="http://schemas.openxmlformats.org/officeDocument/2006/relationships/slideLayout" Target="../slideLayouts/slideLayout79.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79.xml"/><Relationship Id="rId5" Type="http://schemas.openxmlformats.org/officeDocument/2006/relationships/image" Target="../media/image76.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4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www.activegames4change.org/" TargetMode="External"/><Relationship Id="rId7"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73.xml"/><Relationship Id="rId6" Type="http://schemas.openxmlformats.org/officeDocument/2006/relationships/image" Target="../media/image52.tiff"/><Relationship Id="rId11" Type="http://schemas.openxmlformats.org/officeDocument/2006/relationships/image" Target="../media/image78.png"/><Relationship Id="rId5" Type="http://schemas.openxmlformats.org/officeDocument/2006/relationships/image" Target="../media/image51.jpg"/><Relationship Id="rId10" Type="http://schemas.openxmlformats.org/officeDocument/2006/relationships/image" Target="../media/image77.png"/><Relationship Id="rId4" Type="http://schemas.openxmlformats.org/officeDocument/2006/relationships/hyperlink" Target="mailto:jwintle1@glos.ac.uk" TargetMode="External"/><Relationship Id="rId9"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55.xml"/><Relationship Id="rId4" Type="http://schemas.openxmlformats.org/officeDocument/2006/relationships/image" Target="../media/image81.png"/></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5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86.png"/><Relationship Id="rId2" Type="http://schemas.openxmlformats.org/officeDocument/2006/relationships/diagramData" Target="../diagrams/data8.xml"/><Relationship Id="rId1" Type="http://schemas.openxmlformats.org/officeDocument/2006/relationships/slideLayout" Target="../slideLayouts/slideLayout5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hyperlink" Target="https://www.routledge.com/Children-and-Their-Education-in-Secure-Accommodation-Interdisciplinary/Gallard-Evans-Millington/p/book/9781138694392" TargetMode="External"/><Relationship Id="rId7" Type="http://schemas.openxmlformats.org/officeDocument/2006/relationships/image" Target="../media/image48.jp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47.jpg"/><Relationship Id="rId5" Type="http://schemas.openxmlformats.org/officeDocument/2006/relationships/hyperlink" Target="https://www.tandfonline.com/eprint/qWP7ThtMrNICKY8SDktB/full" TargetMode="External"/><Relationship Id="rId4" Type="http://schemas.openxmlformats.org/officeDocument/2006/relationships/image" Target="../media/image46.png"/></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jp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45.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DAF5C6-045B-48F2-817A-69CD427DE6A4}"/>
              </a:ext>
            </a:extLst>
          </p:cNvPr>
          <p:cNvSpPr>
            <a:spLocks noGrp="1"/>
          </p:cNvSpPr>
          <p:nvPr>
            <p:ph type="title"/>
          </p:nvPr>
        </p:nvSpPr>
        <p:spPr>
          <a:xfrm>
            <a:off x="481800" y="1909800"/>
            <a:ext cx="11228400" cy="1519200"/>
          </a:xfrm>
        </p:spPr>
        <p:txBody>
          <a:bodyPr/>
          <a:lstStyle/>
          <a:p>
            <a:r>
              <a:rPr lang="en-GB" sz="4400" dirty="0"/>
              <a:t>Reframing, reimagining and transforming education approaches in custodial and youth justice settings</a:t>
            </a:r>
          </a:p>
        </p:txBody>
      </p:sp>
      <p:sp>
        <p:nvSpPr>
          <p:cNvPr id="4" name="TextBox 3">
            <a:extLst>
              <a:ext uri="{FF2B5EF4-FFF2-40B4-BE49-F238E27FC236}">
                <a16:creationId xmlns:a16="http://schemas.microsoft.com/office/drawing/2014/main" id="{B2C198EC-DA52-45C8-80A3-D21FA0ABEEE6}"/>
              </a:ext>
            </a:extLst>
          </p:cNvPr>
          <p:cNvSpPr txBox="1"/>
          <p:nvPr/>
        </p:nvSpPr>
        <p:spPr>
          <a:xfrm>
            <a:off x="481800" y="4034967"/>
            <a:ext cx="11377691" cy="2585323"/>
          </a:xfrm>
          <a:prstGeom prst="rect">
            <a:avLst/>
          </a:prstGeom>
          <a:noFill/>
        </p:spPr>
        <p:txBody>
          <a:bodyPr wrap="square" rtlCol="0">
            <a:spAutoFit/>
          </a:bodyPr>
          <a:lstStyle/>
          <a:p>
            <a:pPr algn="ctr"/>
            <a:r>
              <a:rPr lang="en-GB" sz="2400" b="1" dirty="0"/>
              <a:t>Howard League for Penal Reform</a:t>
            </a:r>
          </a:p>
          <a:p>
            <a:pPr algn="ctr"/>
            <a:r>
              <a:rPr lang="en-GB" sz="2400" b="1" dirty="0"/>
              <a:t>University of Oxford, Keble College</a:t>
            </a:r>
          </a:p>
          <a:p>
            <a:pPr algn="ctr"/>
            <a:r>
              <a:rPr lang="en-GB" sz="2400" b="1" dirty="0"/>
              <a:t>13-14 September 2022</a:t>
            </a:r>
          </a:p>
          <a:p>
            <a:pPr algn="ctr"/>
            <a:endParaRPr lang="en-GB" b="1" dirty="0"/>
          </a:p>
          <a:p>
            <a:pPr algn="ctr"/>
            <a:r>
              <a:rPr lang="en-GB" b="1" dirty="0"/>
              <a:t>Dr Adeela ahmed Shafi MBE</a:t>
            </a:r>
          </a:p>
          <a:p>
            <a:pPr algn="ctr"/>
            <a:r>
              <a:rPr lang="en-GB" b="1" dirty="0"/>
              <a:t>Tristan Middleton</a:t>
            </a:r>
          </a:p>
          <a:p>
            <a:pPr algn="ctr"/>
            <a:r>
              <a:rPr lang="en-GB" b="1" dirty="0"/>
              <a:t>Jordan Wintle</a:t>
            </a:r>
          </a:p>
          <a:p>
            <a:pPr algn="ctr"/>
            <a:r>
              <a:rPr lang="en-GB" b="1" dirty="0"/>
              <a:t>Dan Clark</a:t>
            </a:r>
          </a:p>
        </p:txBody>
      </p:sp>
    </p:spTree>
    <p:extLst>
      <p:ext uri="{BB962C8B-B14F-4D97-AF65-F5344CB8AC3E}">
        <p14:creationId xmlns:p14="http://schemas.microsoft.com/office/powerpoint/2010/main" val="3002407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ECC486-7145-438E-B0B6-5B7473D873D1}"/>
              </a:ext>
            </a:extLst>
          </p:cNvPr>
          <p:cNvSpPr>
            <a:spLocks noGrp="1"/>
          </p:cNvSpPr>
          <p:nvPr>
            <p:ph type="body" sz="quarter" idx="14"/>
          </p:nvPr>
        </p:nvSpPr>
        <p:spPr>
          <a:xfrm>
            <a:off x="1915716" y="2812236"/>
            <a:ext cx="5754441" cy="3324404"/>
          </a:xfrm>
        </p:spPr>
        <p:txBody>
          <a:bodyPr>
            <a:normAutofit/>
          </a:bodyPr>
          <a:lstStyle/>
          <a:p>
            <a:r>
              <a:rPr lang="en-GB" sz="1800" dirty="0">
                <a:latin typeface="+mj-lt"/>
              </a:rPr>
              <a:t>Authentic Inquiry – </a:t>
            </a:r>
          </a:p>
          <a:p>
            <a:pPr marL="61722"/>
            <a:r>
              <a:rPr lang="en-GB" sz="1800" b="1" i="1" dirty="0">
                <a:latin typeface="+mj-lt"/>
              </a:rPr>
              <a:t>‘personalised learning which is rooted in student experience and choice. It is shaped by the learner’s interest, driven by her curiosity and purpose, yet is capable of supporting the delivery of the valued outcomes of a publicly accountable curriculum ’</a:t>
            </a:r>
          </a:p>
          <a:p>
            <a:pPr marL="61722"/>
            <a:endParaRPr lang="en-GB" sz="1800" b="1" i="1" dirty="0">
              <a:latin typeface="+mj-lt"/>
            </a:endParaRPr>
          </a:p>
          <a:p>
            <a:pPr marL="61722"/>
            <a:r>
              <a:rPr lang="en-GB" sz="900" b="1" i="1" dirty="0">
                <a:latin typeface="+mj-lt"/>
              </a:rPr>
              <a:t>(Deakin Crick 2009 p. 73)</a:t>
            </a:r>
            <a:endParaRPr lang="en-US" sz="900" b="1" i="1" dirty="0">
              <a:latin typeface="+mj-lt"/>
            </a:endParaRPr>
          </a:p>
        </p:txBody>
      </p:sp>
      <p:pic>
        <p:nvPicPr>
          <p:cNvPr id="4" name="Picture 3">
            <a:extLst>
              <a:ext uri="{FF2B5EF4-FFF2-40B4-BE49-F238E27FC236}">
                <a16:creationId xmlns:a16="http://schemas.microsoft.com/office/drawing/2014/main" id="{CD1EA588-4DCE-4D24-A8E9-8B27D889DF82}"/>
              </a:ext>
            </a:extLst>
          </p:cNvPr>
          <p:cNvPicPr>
            <a:picLocks noChangeAspect="1"/>
          </p:cNvPicPr>
          <p:nvPr/>
        </p:nvPicPr>
        <p:blipFill>
          <a:blip r:embed="rId2"/>
          <a:stretch>
            <a:fillRect/>
          </a:stretch>
        </p:blipFill>
        <p:spPr>
          <a:xfrm>
            <a:off x="8169246" y="2812237"/>
            <a:ext cx="2498754" cy="1875919"/>
          </a:xfrm>
          <a:prstGeom prst="rect">
            <a:avLst/>
          </a:prstGeom>
        </p:spPr>
      </p:pic>
      <p:sp>
        <p:nvSpPr>
          <p:cNvPr id="6" name="Title 5">
            <a:extLst>
              <a:ext uri="{FF2B5EF4-FFF2-40B4-BE49-F238E27FC236}">
                <a16:creationId xmlns:a16="http://schemas.microsoft.com/office/drawing/2014/main" id="{894C60EE-4C68-4214-AA2D-19804033E849}"/>
              </a:ext>
            </a:extLst>
          </p:cNvPr>
          <p:cNvSpPr>
            <a:spLocks noGrp="1"/>
          </p:cNvSpPr>
          <p:nvPr>
            <p:ph type="title"/>
          </p:nvPr>
        </p:nvSpPr>
        <p:spPr>
          <a:xfrm>
            <a:off x="1915500" y="1366165"/>
            <a:ext cx="5951427" cy="856174"/>
          </a:xfrm>
        </p:spPr>
        <p:txBody>
          <a:bodyPr>
            <a:normAutofit fontScale="90000"/>
          </a:bodyPr>
          <a:lstStyle/>
          <a:p>
            <a:r>
              <a:rPr lang="en-GB" dirty="0">
                <a:solidFill>
                  <a:srgbClr val="0B4F79"/>
                </a:solidFill>
              </a:rPr>
              <a:t>The Methodology: Authentic Inquiry</a:t>
            </a:r>
          </a:p>
        </p:txBody>
      </p:sp>
    </p:spTree>
    <p:extLst>
      <p:ext uri="{BB962C8B-B14F-4D97-AF65-F5344CB8AC3E}">
        <p14:creationId xmlns:p14="http://schemas.microsoft.com/office/powerpoint/2010/main" val="224185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ECC486-7145-438E-B0B6-5B7473D873D1}"/>
              </a:ext>
            </a:extLst>
          </p:cNvPr>
          <p:cNvSpPr>
            <a:spLocks noGrp="1"/>
          </p:cNvSpPr>
          <p:nvPr>
            <p:ph type="body" sz="quarter" idx="14"/>
          </p:nvPr>
        </p:nvSpPr>
        <p:spPr>
          <a:xfrm>
            <a:off x="1915500" y="1465564"/>
            <a:ext cx="7989086" cy="3276632"/>
          </a:xfrm>
        </p:spPr>
        <p:txBody>
          <a:bodyPr>
            <a:normAutofit fontScale="85000" lnSpcReduction="10000"/>
          </a:bodyPr>
          <a:lstStyle/>
          <a:p>
            <a:r>
              <a:rPr lang="en-GB" dirty="0">
                <a:solidFill>
                  <a:srgbClr val="0B4F79"/>
                </a:solidFill>
                <a:latin typeface="+mj-lt"/>
              </a:rPr>
              <a:t>The Authentic Inquiry process:</a:t>
            </a:r>
          </a:p>
          <a:p>
            <a:endParaRPr lang="en-GB" dirty="0">
              <a:solidFill>
                <a:srgbClr val="0B4F79"/>
              </a:solidFill>
              <a:latin typeface="+mj-lt"/>
            </a:endParaRPr>
          </a:p>
          <a:p>
            <a:r>
              <a:rPr lang="en-GB" dirty="0">
                <a:solidFill>
                  <a:srgbClr val="0B4F79"/>
                </a:solidFill>
                <a:latin typeface="+mj-lt"/>
              </a:rPr>
              <a:t>8 stages in authentic inquiry.  It starts with something that is authentic to the individual and moves through a range of stages to where the authentic also becomes something more public.  Like a journey from the personal to the public</a:t>
            </a:r>
          </a:p>
          <a:p>
            <a:endParaRPr lang="en-GB" dirty="0"/>
          </a:p>
        </p:txBody>
      </p:sp>
      <p:pic>
        <p:nvPicPr>
          <p:cNvPr id="4" name="Picture 3">
            <a:extLst>
              <a:ext uri="{FF2B5EF4-FFF2-40B4-BE49-F238E27FC236}">
                <a16:creationId xmlns:a16="http://schemas.microsoft.com/office/drawing/2014/main" id="{1079E9F4-F859-4451-A1A7-17702977D768}"/>
              </a:ext>
            </a:extLst>
          </p:cNvPr>
          <p:cNvPicPr>
            <a:picLocks noChangeAspect="1"/>
          </p:cNvPicPr>
          <p:nvPr/>
        </p:nvPicPr>
        <p:blipFill>
          <a:blip r:embed="rId3"/>
          <a:stretch>
            <a:fillRect/>
          </a:stretch>
        </p:blipFill>
        <p:spPr>
          <a:xfrm>
            <a:off x="1698119" y="4828442"/>
            <a:ext cx="8423849" cy="1353308"/>
          </a:xfrm>
          <a:prstGeom prst="rect">
            <a:avLst/>
          </a:prstGeom>
        </p:spPr>
      </p:pic>
    </p:spTree>
    <p:extLst>
      <p:ext uri="{BB962C8B-B14F-4D97-AF65-F5344CB8AC3E}">
        <p14:creationId xmlns:p14="http://schemas.microsoft.com/office/powerpoint/2010/main" val="15844201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ECC486-7145-438E-B0B6-5B7473D873D1}"/>
              </a:ext>
            </a:extLst>
          </p:cNvPr>
          <p:cNvSpPr>
            <a:spLocks noGrp="1"/>
          </p:cNvSpPr>
          <p:nvPr>
            <p:ph type="body" sz="quarter" idx="14"/>
          </p:nvPr>
        </p:nvSpPr>
        <p:spPr>
          <a:xfrm>
            <a:off x="6825858" y="1463469"/>
            <a:ext cx="3842143" cy="1579902"/>
          </a:xfrm>
        </p:spPr>
        <p:txBody>
          <a:bodyPr/>
          <a:lstStyle/>
          <a:p>
            <a:r>
              <a:rPr lang="en-GB" dirty="0">
                <a:solidFill>
                  <a:srgbClr val="0B4F79"/>
                </a:solidFill>
              </a:rPr>
              <a:t>Authentic Inquiry – </a:t>
            </a:r>
          </a:p>
          <a:p>
            <a:r>
              <a:rPr lang="en-GB" dirty="0">
                <a:solidFill>
                  <a:srgbClr val="0B4F79"/>
                </a:solidFill>
              </a:rPr>
              <a:t>8 steps</a:t>
            </a:r>
          </a:p>
        </p:txBody>
      </p:sp>
      <p:pic>
        <p:nvPicPr>
          <p:cNvPr id="4" name="Picture 3">
            <a:extLst>
              <a:ext uri="{FF2B5EF4-FFF2-40B4-BE49-F238E27FC236}">
                <a16:creationId xmlns:a16="http://schemas.microsoft.com/office/drawing/2014/main" id="{8EF44B26-601C-4030-A762-5DEEE8211CF0}"/>
              </a:ext>
            </a:extLst>
          </p:cNvPr>
          <p:cNvPicPr>
            <a:picLocks noChangeAspect="1"/>
          </p:cNvPicPr>
          <p:nvPr/>
        </p:nvPicPr>
        <p:blipFill>
          <a:blip r:embed="rId2"/>
          <a:stretch>
            <a:fillRect/>
          </a:stretch>
        </p:blipFill>
        <p:spPr>
          <a:xfrm>
            <a:off x="1948913" y="1870539"/>
            <a:ext cx="4642917" cy="3116923"/>
          </a:xfrm>
          <a:prstGeom prst="rect">
            <a:avLst/>
          </a:prstGeom>
        </p:spPr>
      </p:pic>
      <p:sp>
        <p:nvSpPr>
          <p:cNvPr id="7" name="Rectangle 6">
            <a:extLst>
              <a:ext uri="{FF2B5EF4-FFF2-40B4-BE49-F238E27FC236}">
                <a16:creationId xmlns:a16="http://schemas.microsoft.com/office/drawing/2014/main" id="{04301FA5-7FE1-4D04-A30A-CB700281DD90}"/>
              </a:ext>
            </a:extLst>
          </p:cNvPr>
          <p:cNvSpPr/>
          <p:nvPr/>
        </p:nvSpPr>
        <p:spPr>
          <a:xfrm>
            <a:off x="6927312" y="3787133"/>
            <a:ext cx="3740688" cy="1200329"/>
          </a:xfrm>
          <a:prstGeom prst="rect">
            <a:avLst/>
          </a:prstGeom>
        </p:spPr>
        <p:txBody>
          <a:bodyPr wrap="square">
            <a:spAutoFit/>
          </a:bodyPr>
          <a:lstStyle/>
          <a:p>
            <a:pPr defTabSz="457200"/>
            <a:endParaRPr lang="en-GB" dirty="0">
              <a:solidFill>
                <a:srgbClr val="0A58A9"/>
              </a:solidFill>
              <a:latin typeface="Times New Roman"/>
            </a:endParaRPr>
          </a:p>
          <a:p>
            <a:pPr defTabSz="457200"/>
            <a:r>
              <a:rPr lang="en-GB" dirty="0">
                <a:solidFill>
                  <a:srgbClr val="0A58A9"/>
                </a:solidFill>
                <a:latin typeface="Times New Roman"/>
              </a:rPr>
              <a:t>Click here to </a:t>
            </a:r>
            <a:r>
              <a:rPr lang="en-GB" dirty="0">
                <a:solidFill>
                  <a:srgbClr val="0A58A9"/>
                </a:solidFill>
                <a:latin typeface="Times New Roman"/>
                <a:hlinkClick r:id="rId3"/>
              </a:rPr>
              <a:t>watch the video </a:t>
            </a:r>
            <a:endParaRPr lang="en-GB" dirty="0">
              <a:solidFill>
                <a:srgbClr val="0A58A9"/>
              </a:solidFill>
              <a:latin typeface="Times New Roman"/>
            </a:endParaRPr>
          </a:p>
          <a:p>
            <a:pPr defTabSz="457200"/>
            <a:r>
              <a:rPr lang="en-GB" dirty="0">
                <a:solidFill>
                  <a:srgbClr val="0A58A9"/>
                </a:solidFill>
                <a:latin typeface="Times New Roman"/>
              </a:rPr>
              <a:t>or</a:t>
            </a:r>
          </a:p>
          <a:p>
            <a:pPr defTabSz="457200"/>
            <a:r>
              <a:rPr lang="en-GB" dirty="0">
                <a:solidFill>
                  <a:srgbClr val="0A58A9"/>
                </a:solidFill>
                <a:latin typeface="Times New Roman"/>
              </a:rPr>
              <a:t>https://youtu.be/7F3FUfGLXN0</a:t>
            </a:r>
          </a:p>
        </p:txBody>
      </p:sp>
    </p:spTree>
    <p:extLst>
      <p:ext uri="{BB962C8B-B14F-4D97-AF65-F5344CB8AC3E}">
        <p14:creationId xmlns:p14="http://schemas.microsoft.com/office/powerpoint/2010/main" val="4070162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3CEA5-3117-4A66-898D-8F9187C7DB61}"/>
              </a:ext>
            </a:extLst>
          </p:cNvPr>
          <p:cNvSpPr>
            <a:spLocks noGrp="1"/>
          </p:cNvSpPr>
          <p:nvPr>
            <p:ph type="title"/>
          </p:nvPr>
        </p:nvSpPr>
        <p:spPr>
          <a:xfrm>
            <a:off x="1645920" y="984648"/>
            <a:ext cx="2580640" cy="1143000"/>
          </a:xfrm>
        </p:spPr>
        <p:txBody>
          <a:bodyPr>
            <a:normAutofit/>
          </a:bodyPr>
          <a:lstStyle/>
          <a:p>
            <a:pPr algn="l"/>
            <a:r>
              <a:rPr lang="en-GB" sz="3200" dirty="0"/>
              <a:t>The Project</a:t>
            </a:r>
          </a:p>
        </p:txBody>
      </p:sp>
      <p:pic>
        <p:nvPicPr>
          <p:cNvPr id="3074" name="Picture 2" descr="https://skills4youth.eu/media/renyo-flowchart-en.png">
            <a:extLst>
              <a:ext uri="{FF2B5EF4-FFF2-40B4-BE49-F238E27FC236}">
                <a16:creationId xmlns:a16="http://schemas.microsoft.com/office/drawing/2014/main" id="{7E61E8BB-3389-48A5-A202-A940507775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960" y="1288336"/>
            <a:ext cx="9022080" cy="5262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859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512A8-6242-4423-858C-DF371B663882}"/>
              </a:ext>
            </a:extLst>
          </p:cNvPr>
          <p:cNvSpPr>
            <a:spLocks noGrp="1"/>
          </p:cNvSpPr>
          <p:nvPr>
            <p:ph type="title"/>
          </p:nvPr>
        </p:nvSpPr>
        <p:spPr/>
        <p:txBody>
          <a:bodyPr/>
          <a:lstStyle/>
          <a:p>
            <a:r>
              <a:rPr lang="en-GB" dirty="0"/>
              <a:t>Research Questions</a:t>
            </a:r>
          </a:p>
        </p:txBody>
      </p:sp>
      <p:sp>
        <p:nvSpPr>
          <p:cNvPr id="3" name="Rectangle 2">
            <a:extLst>
              <a:ext uri="{FF2B5EF4-FFF2-40B4-BE49-F238E27FC236}">
                <a16:creationId xmlns:a16="http://schemas.microsoft.com/office/drawing/2014/main" id="{1930E799-E102-4D8B-84FE-1CC3AA1269D9}"/>
              </a:ext>
            </a:extLst>
          </p:cNvPr>
          <p:cNvSpPr/>
          <p:nvPr/>
        </p:nvSpPr>
        <p:spPr>
          <a:xfrm>
            <a:off x="1981200" y="2813707"/>
            <a:ext cx="8290560" cy="3693319"/>
          </a:xfrm>
          <a:prstGeom prst="rect">
            <a:avLst/>
          </a:prstGeom>
        </p:spPr>
        <p:txBody>
          <a:bodyPr wrap="square">
            <a:spAutoFit/>
          </a:bodyPr>
          <a:lstStyle/>
          <a:p>
            <a:pPr marL="342900" indent="-342900" defTabSz="457200">
              <a:buFont typeface="+mj-lt"/>
              <a:buAutoNum type="arabicPeriod"/>
            </a:pPr>
            <a:r>
              <a:rPr lang="en-GB" b="1" dirty="0">
                <a:solidFill>
                  <a:srgbClr val="0B4F79"/>
                </a:solidFill>
                <a:latin typeface="Arial"/>
              </a:rPr>
              <a:t>What were the behavioural, cognitive and affective impacts of using authentic inquiry on the young people in custodial settings? </a:t>
            </a:r>
          </a:p>
          <a:p>
            <a:pPr marL="342900" indent="-342900" defTabSz="457200">
              <a:buFont typeface="+mj-lt"/>
              <a:buAutoNum type="arabicPeriod"/>
            </a:pPr>
            <a:endParaRPr lang="en-GB" b="1" dirty="0">
              <a:solidFill>
                <a:srgbClr val="0B4F79"/>
              </a:solidFill>
              <a:latin typeface="Arial"/>
            </a:endParaRPr>
          </a:p>
          <a:p>
            <a:pPr marL="342900" indent="-342900" defTabSz="457200">
              <a:buFont typeface="+mj-lt"/>
              <a:buAutoNum type="arabicPeriod"/>
            </a:pPr>
            <a:r>
              <a:rPr lang="en-GB" b="1" dirty="0">
                <a:solidFill>
                  <a:srgbClr val="0B4F79"/>
                </a:solidFill>
                <a:latin typeface="Arial"/>
              </a:rPr>
              <a:t>Over the period of the project, did the young peoples’ learning skills and attributes change as reflected in the learning journey profile? </a:t>
            </a:r>
          </a:p>
          <a:p>
            <a:pPr marL="342900" indent="-342900" defTabSz="457200">
              <a:buFont typeface="+mj-lt"/>
              <a:buAutoNum type="arabicPeriod"/>
            </a:pPr>
            <a:endParaRPr lang="en-GB" b="1" dirty="0">
              <a:solidFill>
                <a:srgbClr val="0B4F79"/>
              </a:solidFill>
              <a:latin typeface="Arial"/>
            </a:endParaRPr>
          </a:p>
          <a:p>
            <a:pPr marL="342900" indent="-342900" defTabSz="457200">
              <a:buFont typeface="+mj-lt"/>
              <a:buAutoNum type="arabicPeriod"/>
            </a:pPr>
            <a:r>
              <a:rPr lang="en-GB" b="1" dirty="0">
                <a:solidFill>
                  <a:srgbClr val="0B4F79"/>
                </a:solidFill>
                <a:latin typeface="Arial"/>
              </a:rPr>
              <a:t>What are transnational educators’ perceptions of the effectiveness of AI as a pedagogical tool for ‘re-engaging’ and supporting young people in prison?</a:t>
            </a:r>
          </a:p>
          <a:p>
            <a:pPr marL="342900" indent="-342900" defTabSz="457200">
              <a:buFont typeface="+mj-lt"/>
              <a:buAutoNum type="arabicPeriod"/>
            </a:pPr>
            <a:endParaRPr lang="en-GB" b="1" dirty="0">
              <a:solidFill>
                <a:srgbClr val="0B4F79"/>
              </a:solidFill>
              <a:latin typeface="Arial"/>
            </a:endParaRPr>
          </a:p>
          <a:p>
            <a:pPr marL="342900" indent="-342900" defTabSz="457200">
              <a:buFont typeface="+mj-lt"/>
              <a:buAutoNum type="arabicPeriod"/>
            </a:pPr>
            <a:r>
              <a:rPr lang="en-GB" b="1" dirty="0">
                <a:solidFill>
                  <a:srgbClr val="0B4F79"/>
                </a:solidFill>
                <a:latin typeface="Arial"/>
              </a:rPr>
              <a:t>How have transnational educators’ understanding of pedagogical approaches changed as a result of using authentic inquiry?</a:t>
            </a:r>
          </a:p>
          <a:p>
            <a:pPr marL="342900" indent="-342900" defTabSz="457200">
              <a:buFont typeface="+mj-lt"/>
              <a:buAutoNum type="arabicPeriod"/>
            </a:pPr>
            <a:endParaRPr lang="en-GB" dirty="0">
              <a:solidFill>
                <a:srgbClr val="0B4F79"/>
              </a:solidFill>
              <a:latin typeface="Times New Roman"/>
            </a:endParaRPr>
          </a:p>
        </p:txBody>
      </p:sp>
    </p:spTree>
    <p:extLst>
      <p:ext uri="{BB962C8B-B14F-4D97-AF65-F5344CB8AC3E}">
        <p14:creationId xmlns:p14="http://schemas.microsoft.com/office/powerpoint/2010/main" val="3018665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2C94EA7-88BC-4133-9985-87FFF7437C4F}"/>
              </a:ext>
            </a:extLst>
          </p:cNvPr>
          <p:cNvPicPr>
            <a:picLocks noChangeAspect="1"/>
          </p:cNvPicPr>
          <p:nvPr/>
        </p:nvPicPr>
        <p:blipFill>
          <a:blip r:embed="rId2"/>
          <a:stretch>
            <a:fillRect/>
          </a:stretch>
        </p:blipFill>
        <p:spPr>
          <a:xfrm>
            <a:off x="2029206" y="1390987"/>
            <a:ext cx="7552673" cy="5065522"/>
          </a:xfrm>
          <a:prstGeom prst="rect">
            <a:avLst/>
          </a:prstGeom>
        </p:spPr>
      </p:pic>
      <p:sp>
        <p:nvSpPr>
          <p:cNvPr id="11" name="TextBox 10">
            <a:extLst>
              <a:ext uri="{FF2B5EF4-FFF2-40B4-BE49-F238E27FC236}">
                <a16:creationId xmlns:a16="http://schemas.microsoft.com/office/drawing/2014/main" id="{B5053ABD-98AE-49B1-ABC0-E467D3EB4330}"/>
              </a:ext>
            </a:extLst>
          </p:cNvPr>
          <p:cNvSpPr txBox="1"/>
          <p:nvPr/>
        </p:nvSpPr>
        <p:spPr>
          <a:xfrm>
            <a:off x="7112998" y="1788160"/>
            <a:ext cx="3260363" cy="523220"/>
          </a:xfrm>
          <a:prstGeom prst="rect">
            <a:avLst/>
          </a:prstGeom>
          <a:noFill/>
        </p:spPr>
        <p:txBody>
          <a:bodyPr wrap="square" rtlCol="0">
            <a:spAutoFit/>
          </a:bodyPr>
          <a:lstStyle/>
          <a:p>
            <a:pPr defTabSz="457200"/>
            <a:r>
              <a:rPr lang="en-GB" sz="1400" dirty="0">
                <a:solidFill>
                  <a:srgbClr val="0A58A9"/>
                </a:solidFill>
                <a:latin typeface="Times New Roman"/>
              </a:rPr>
              <a:t>Quantitative data collected from educators (n=100) and young people (n=60)</a:t>
            </a:r>
          </a:p>
        </p:txBody>
      </p:sp>
      <p:sp>
        <p:nvSpPr>
          <p:cNvPr id="12" name="TextBox 11">
            <a:extLst>
              <a:ext uri="{FF2B5EF4-FFF2-40B4-BE49-F238E27FC236}">
                <a16:creationId xmlns:a16="http://schemas.microsoft.com/office/drawing/2014/main" id="{4147082E-A9CF-45AA-8DD9-CDC54A663450}"/>
              </a:ext>
            </a:extLst>
          </p:cNvPr>
          <p:cNvSpPr txBox="1"/>
          <p:nvPr/>
        </p:nvSpPr>
        <p:spPr>
          <a:xfrm>
            <a:off x="7112998" y="5508244"/>
            <a:ext cx="3260362" cy="738664"/>
          </a:xfrm>
          <a:prstGeom prst="rect">
            <a:avLst/>
          </a:prstGeom>
          <a:noFill/>
        </p:spPr>
        <p:txBody>
          <a:bodyPr wrap="square" rtlCol="0">
            <a:spAutoFit/>
          </a:bodyPr>
          <a:lstStyle/>
          <a:p>
            <a:pPr defTabSz="457200"/>
            <a:r>
              <a:rPr lang="en-GB" sz="1400" dirty="0">
                <a:solidFill>
                  <a:srgbClr val="0A58A9"/>
                </a:solidFill>
                <a:latin typeface="Times New Roman"/>
              </a:rPr>
              <a:t>Qualitative data collected from educators (n=12) and young people (n=20) as well as the quantitative data from the 2</a:t>
            </a:r>
            <a:r>
              <a:rPr lang="en-GB" sz="1400" baseline="30000" dirty="0">
                <a:solidFill>
                  <a:srgbClr val="0A58A9"/>
                </a:solidFill>
                <a:latin typeface="Times New Roman"/>
              </a:rPr>
              <a:t>nd</a:t>
            </a:r>
            <a:r>
              <a:rPr lang="en-GB" sz="1400" dirty="0">
                <a:solidFill>
                  <a:srgbClr val="0A58A9"/>
                </a:solidFill>
                <a:latin typeface="Times New Roman"/>
              </a:rPr>
              <a:t> survey</a:t>
            </a:r>
          </a:p>
        </p:txBody>
      </p:sp>
    </p:spTree>
    <p:extLst>
      <p:ext uri="{BB962C8B-B14F-4D97-AF65-F5344CB8AC3E}">
        <p14:creationId xmlns:p14="http://schemas.microsoft.com/office/powerpoint/2010/main" val="640670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A2645-7716-423D-AE38-15C2DB496009}"/>
              </a:ext>
            </a:extLst>
          </p:cNvPr>
          <p:cNvSpPr>
            <a:spLocks noGrp="1"/>
          </p:cNvSpPr>
          <p:nvPr>
            <p:ph type="title"/>
          </p:nvPr>
        </p:nvSpPr>
        <p:spPr>
          <a:xfrm>
            <a:off x="1981200" y="1143556"/>
            <a:ext cx="8229600" cy="1143000"/>
          </a:xfrm>
        </p:spPr>
        <p:txBody>
          <a:bodyPr/>
          <a:lstStyle/>
          <a:p>
            <a:r>
              <a:rPr lang="en-GB" dirty="0"/>
              <a:t>Findings</a:t>
            </a:r>
          </a:p>
        </p:txBody>
      </p:sp>
      <p:sp>
        <p:nvSpPr>
          <p:cNvPr id="3" name="TextBox 2">
            <a:extLst>
              <a:ext uri="{FF2B5EF4-FFF2-40B4-BE49-F238E27FC236}">
                <a16:creationId xmlns:a16="http://schemas.microsoft.com/office/drawing/2014/main" id="{E10CDA95-2F2F-4EEF-BAF9-BD8623DE1F1E}"/>
              </a:ext>
            </a:extLst>
          </p:cNvPr>
          <p:cNvSpPr txBox="1"/>
          <p:nvPr/>
        </p:nvSpPr>
        <p:spPr>
          <a:xfrm>
            <a:off x="2377440" y="2185513"/>
            <a:ext cx="7752080" cy="4524315"/>
          </a:xfrm>
          <a:prstGeom prst="rect">
            <a:avLst/>
          </a:prstGeom>
          <a:noFill/>
        </p:spPr>
        <p:txBody>
          <a:bodyPr wrap="square" rtlCol="0">
            <a:spAutoFit/>
          </a:bodyPr>
          <a:lstStyle/>
          <a:p>
            <a:pPr marL="285750" indent="-285750" defTabSz="457200">
              <a:buFont typeface="Arial" panose="020B0604020202020204" pitchFamily="34" charset="0"/>
              <a:buChar char="•"/>
            </a:pPr>
            <a:r>
              <a:rPr lang="en-GB" dirty="0">
                <a:solidFill>
                  <a:srgbClr val="0B4F79"/>
                </a:solidFill>
                <a:latin typeface="Arial"/>
              </a:rPr>
              <a:t>Positive re-engagement of young people in custodial settings with education resulted from the </a:t>
            </a:r>
            <a:r>
              <a:rPr lang="en-GB" dirty="0" err="1">
                <a:solidFill>
                  <a:srgbClr val="0B4F79"/>
                </a:solidFill>
                <a:latin typeface="Arial"/>
              </a:rPr>
              <a:t>RENYo</a:t>
            </a:r>
            <a:r>
              <a:rPr lang="en-GB" dirty="0">
                <a:solidFill>
                  <a:srgbClr val="0B4F79"/>
                </a:solidFill>
                <a:latin typeface="Arial"/>
              </a:rPr>
              <a:t> approach</a:t>
            </a:r>
          </a:p>
          <a:p>
            <a:pPr marL="285750" indent="-285750" defTabSz="457200">
              <a:buFont typeface="Arial" panose="020B0604020202020204" pitchFamily="34" charset="0"/>
              <a:buChar char="•"/>
            </a:pPr>
            <a:r>
              <a:rPr lang="en-GB" dirty="0">
                <a:solidFill>
                  <a:srgbClr val="0B4F79"/>
                </a:solidFill>
                <a:latin typeface="Arial"/>
              </a:rPr>
              <a:t>Emotional impact of the </a:t>
            </a:r>
            <a:r>
              <a:rPr lang="en-GB" dirty="0" err="1">
                <a:solidFill>
                  <a:srgbClr val="0B4F79"/>
                </a:solidFill>
                <a:latin typeface="Arial"/>
              </a:rPr>
              <a:t>RENYo</a:t>
            </a:r>
            <a:r>
              <a:rPr lang="en-GB" dirty="0">
                <a:solidFill>
                  <a:srgbClr val="0B4F79"/>
                </a:solidFill>
                <a:latin typeface="Arial"/>
              </a:rPr>
              <a:t> approach was strongest</a:t>
            </a:r>
          </a:p>
          <a:p>
            <a:pPr marL="285750" indent="-285750" defTabSz="457200">
              <a:buFont typeface="Arial" panose="020B0604020202020204" pitchFamily="34" charset="0"/>
              <a:buChar char="•"/>
            </a:pPr>
            <a:r>
              <a:rPr lang="en-GB" dirty="0">
                <a:solidFill>
                  <a:srgbClr val="0B4F79"/>
                </a:solidFill>
                <a:latin typeface="Arial"/>
              </a:rPr>
              <a:t>Authentic Inquiry as a hook for positive re-engagement and motivation</a:t>
            </a:r>
          </a:p>
          <a:p>
            <a:pPr marL="285750" indent="-285750" defTabSz="457200">
              <a:buFont typeface="Arial" panose="020B0604020202020204" pitchFamily="34" charset="0"/>
              <a:buChar char="•"/>
            </a:pPr>
            <a:r>
              <a:rPr lang="en-GB" dirty="0">
                <a:solidFill>
                  <a:srgbClr val="0B4F79"/>
                </a:solidFill>
                <a:latin typeface="Arial"/>
              </a:rPr>
              <a:t>Transformative nature of Authentic Inquiry approach for educators – self-perception and own learning disposition (cultural differences)</a:t>
            </a:r>
          </a:p>
          <a:p>
            <a:pPr marL="285750" indent="-285750" defTabSz="457200">
              <a:buFont typeface="Arial" panose="020B0604020202020204" pitchFamily="34" charset="0"/>
              <a:buChar char="•"/>
            </a:pPr>
            <a:r>
              <a:rPr lang="en-GB" dirty="0">
                <a:solidFill>
                  <a:srgbClr val="0B4F79"/>
                </a:solidFill>
                <a:latin typeface="Arial"/>
              </a:rPr>
              <a:t>Improved relationships with learners</a:t>
            </a:r>
          </a:p>
          <a:p>
            <a:pPr marL="285750" indent="-285750" defTabSz="457200">
              <a:buFont typeface="Arial" panose="020B0604020202020204" pitchFamily="34" charset="0"/>
              <a:buChar char="•"/>
            </a:pPr>
            <a:endParaRPr lang="en-GB" dirty="0">
              <a:solidFill>
                <a:srgbClr val="0B4F79"/>
              </a:solidFill>
              <a:latin typeface="Arial"/>
            </a:endParaRPr>
          </a:p>
          <a:p>
            <a:pPr marL="285750" indent="-285750" defTabSz="457200">
              <a:buFont typeface="Arial" panose="020B0604020202020204" pitchFamily="34" charset="0"/>
              <a:buChar char="•"/>
            </a:pPr>
            <a:r>
              <a:rPr lang="en-GB" dirty="0">
                <a:solidFill>
                  <a:srgbClr val="0B4F79"/>
                </a:solidFill>
                <a:latin typeface="Arial"/>
              </a:rPr>
              <a:t>More time and commitment from leadership from settings was needed to help embed this approach into the setting and enable the full opportunities to the young people that the approach afforded</a:t>
            </a:r>
          </a:p>
          <a:p>
            <a:pPr marL="285750" indent="-285750" defTabSz="457200">
              <a:buFont typeface="Arial" panose="020B0604020202020204" pitchFamily="34" charset="0"/>
              <a:buChar char="•"/>
            </a:pPr>
            <a:r>
              <a:rPr lang="en-GB" dirty="0">
                <a:solidFill>
                  <a:srgbClr val="0B4F79"/>
                </a:solidFill>
                <a:latin typeface="Arial"/>
              </a:rPr>
              <a:t>This needed to be supported by appropriate time and consistency with the educator/mentor</a:t>
            </a:r>
          </a:p>
          <a:p>
            <a:pPr marL="285750" indent="-285750" defTabSz="457200">
              <a:buFont typeface="Arial" panose="020B0604020202020204" pitchFamily="34" charset="0"/>
              <a:buChar char="•"/>
            </a:pPr>
            <a:endParaRPr lang="en-GB" dirty="0">
              <a:solidFill>
                <a:srgbClr val="0B4F79"/>
              </a:solidFill>
              <a:latin typeface="Arial"/>
            </a:endParaRPr>
          </a:p>
          <a:p>
            <a:pPr defTabSz="457200"/>
            <a:endParaRPr lang="en-GB" dirty="0">
              <a:solidFill>
                <a:srgbClr val="0B4F79"/>
              </a:solidFill>
              <a:latin typeface="Times New Roman"/>
            </a:endParaRPr>
          </a:p>
          <a:p>
            <a:pPr defTabSz="457200"/>
            <a:endParaRPr lang="en-GB" dirty="0">
              <a:solidFill>
                <a:srgbClr val="0B4F79"/>
              </a:solidFill>
              <a:latin typeface="Times New Roman"/>
            </a:endParaRPr>
          </a:p>
        </p:txBody>
      </p:sp>
    </p:spTree>
    <p:extLst>
      <p:ext uri="{BB962C8B-B14F-4D97-AF65-F5344CB8AC3E}">
        <p14:creationId xmlns:p14="http://schemas.microsoft.com/office/powerpoint/2010/main" val="1911682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A2645-7716-423D-AE38-15C2DB496009}"/>
              </a:ext>
            </a:extLst>
          </p:cNvPr>
          <p:cNvSpPr>
            <a:spLocks noGrp="1"/>
          </p:cNvSpPr>
          <p:nvPr>
            <p:ph type="title"/>
          </p:nvPr>
        </p:nvSpPr>
        <p:spPr>
          <a:xfrm>
            <a:off x="1981200" y="1143556"/>
            <a:ext cx="8229600" cy="1143000"/>
          </a:xfrm>
        </p:spPr>
        <p:txBody>
          <a:bodyPr/>
          <a:lstStyle/>
          <a:p>
            <a:r>
              <a:rPr lang="en-GB" dirty="0"/>
              <a:t>Recommendations</a:t>
            </a:r>
          </a:p>
        </p:txBody>
      </p:sp>
      <p:sp>
        <p:nvSpPr>
          <p:cNvPr id="3" name="TextBox 2">
            <a:extLst>
              <a:ext uri="{FF2B5EF4-FFF2-40B4-BE49-F238E27FC236}">
                <a16:creationId xmlns:a16="http://schemas.microsoft.com/office/drawing/2014/main" id="{E10CDA95-2F2F-4EEF-BAF9-BD8623DE1F1E}"/>
              </a:ext>
            </a:extLst>
          </p:cNvPr>
          <p:cNvSpPr txBox="1"/>
          <p:nvPr/>
        </p:nvSpPr>
        <p:spPr>
          <a:xfrm>
            <a:off x="2377440" y="2185512"/>
            <a:ext cx="7752080" cy="2862322"/>
          </a:xfrm>
          <a:prstGeom prst="rect">
            <a:avLst/>
          </a:prstGeom>
          <a:noFill/>
        </p:spPr>
        <p:txBody>
          <a:bodyPr wrap="square" rtlCol="0">
            <a:spAutoFit/>
          </a:bodyPr>
          <a:lstStyle/>
          <a:p>
            <a:pPr marL="285750" indent="-285750" defTabSz="457200">
              <a:buFont typeface="Arial" panose="020B0604020202020204" pitchFamily="34" charset="0"/>
              <a:buChar char="•"/>
            </a:pPr>
            <a:r>
              <a:rPr lang="en-GB" dirty="0">
                <a:solidFill>
                  <a:srgbClr val="0B4F79"/>
                </a:solidFill>
                <a:latin typeface="Arial"/>
              </a:rPr>
              <a:t>Use of Authentic Inquiry to be further explored within the context of secure institutions</a:t>
            </a:r>
          </a:p>
          <a:p>
            <a:pPr marL="285750" indent="-285750" defTabSz="457200">
              <a:buFont typeface="Arial" panose="020B0604020202020204" pitchFamily="34" charset="0"/>
              <a:buChar char="•"/>
            </a:pPr>
            <a:r>
              <a:rPr lang="en-GB" dirty="0">
                <a:solidFill>
                  <a:srgbClr val="0B4F79"/>
                </a:solidFill>
                <a:latin typeface="Arial"/>
              </a:rPr>
              <a:t>More time and commitment from leadership from settings was needed to help embed this approach into the setting and enable the full opportunities to the young people that the approach afforded</a:t>
            </a:r>
          </a:p>
          <a:p>
            <a:pPr marL="285750" indent="-285750" defTabSz="457200">
              <a:buFont typeface="Arial" panose="020B0604020202020204" pitchFamily="34" charset="0"/>
              <a:buChar char="•"/>
            </a:pPr>
            <a:r>
              <a:rPr lang="en-GB" dirty="0">
                <a:solidFill>
                  <a:srgbClr val="0B4F79"/>
                </a:solidFill>
                <a:latin typeface="Arial"/>
              </a:rPr>
              <a:t>This needed to be supported by appropriate time and consistency with the educator/mentor</a:t>
            </a:r>
          </a:p>
          <a:p>
            <a:pPr marL="285750" indent="-285750" defTabSz="457200">
              <a:buFont typeface="Arial" panose="020B0604020202020204" pitchFamily="34" charset="0"/>
              <a:buChar char="•"/>
            </a:pPr>
            <a:endParaRPr lang="en-GB" dirty="0">
              <a:solidFill>
                <a:srgbClr val="0B4F79"/>
              </a:solidFill>
              <a:latin typeface="Arial"/>
            </a:endParaRPr>
          </a:p>
          <a:p>
            <a:pPr defTabSz="457200"/>
            <a:endParaRPr lang="en-GB" dirty="0">
              <a:solidFill>
                <a:srgbClr val="0B4F79"/>
              </a:solidFill>
              <a:latin typeface="Times New Roman"/>
            </a:endParaRPr>
          </a:p>
          <a:p>
            <a:pPr defTabSz="457200"/>
            <a:endParaRPr lang="en-GB" dirty="0">
              <a:solidFill>
                <a:srgbClr val="0B4F79"/>
              </a:solidFill>
              <a:latin typeface="Times New Roman"/>
            </a:endParaRPr>
          </a:p>
        </p:txBody>
      </p:sp>
    </p:spTree>
    <p:extLst>
      <p:ext uri="{BB962C8B-B14F-4D97-AF65-F5344CB8AC3E}">
        <p14:creationId xmlns:p14="http://schemas.microsoft.com/office/powerpoint/2010/main" val="755132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156DA-1FED-4799-8929-3579FC43864B}"/>
              </a:ext>
            </a:extLst>
          </p:cNvPr>
          <p:cNvSpPr>
            <a:spLocks noGrp="1"/>
          </p:cNvSpPr>
          <p:nvPr>
            <p:ph type="title"/>
          </p:nvPr>
        </p:nvSpPr>
        <p:spPr>
          <a:xfrm>
            <a:off x="1743214" y="1504438"/>
            <a:ext cx="4182106" cy="1143000"/>
          </a:xfrm>
        </p:spPr>
        <p:txBody>
          <a:bodyPr>
            <a:normAutofit/>
          </a:bodyPr>
          <a:lstStyle/>
          <a:p>
            <a:pPr algn="l"/>
            <a:r>
              <a:rPr lang="en-GB" sz="3600" dirty="0" err="1"/>
              <a:t>Renyo</a:t>
            </a:r>
            <a:r>
              <a:rPr lang="en-GB" sz="3600" dirty="0"/>
              <a:t> Website </a:t>
            </a:r>
          </a:p>
        </p:txBody>
      </p:sp>
      <p:sp>
        <p:nvSpPr>
          <p:cNvPr id="3" name="Rectangle 2">
            <a:extLst>
              <a:ext uri="{FF2B5EF4-FFF2-40B4-BE49-F238E27FC236}">
                <a16:creationId xmlns:a16="http://schemas.microsoft.com/office/drawing/2014/main" id="{910107DC-024B-45D4-B3BD-CB6F074F4268}"/>
              </a:ext>
            </a:extLst>
          </p:cNvPr>
          <p:cNvSpPr/>
          <p:nvPr/>
        </p:nvSpPr>
        <p:spPr>
          <a:xfrm>
            <a:off x="4333726" y="5353563"/>
            <a:ext cx="3864135" cy="584775"/>
          </a:xfrm>
          <a:prstGeom prst="rect">
            <a:avLst/>
          </a:prstGeom>
        </p:spPr>
        <p:txBody>
          <a:bodyPr wrap="none">
            <a:spAutoFit/>
          </a:bodyPr>
          <a:lstStyle/>
          <a:p>
            <a:pPr defTabSz="457200"/>
            <a:r>
              <a:rPr lang="en-GB" sz="3200" dirty="0">
                <a:solidFill>
                  <a:srgbClr val="0A58A9"/>
                </a:solidFill>
                <a:latin typeface="Times New Roman"/>
                <a:hlinkClick r:id="rId2"/>
              </a:rPr>
              <a:t>www.skills4youth.eu/</a:t>
            </a:r>
            <a:r>
              <a:rPr lang="en-GB" sz="3200" dirty="0">
                <a:solidFill>
                  <a:srgbClr val="0A58A9"/>
                </a:solidFill>
                <a:latin typeface="Times New Roman"/>
              </a:rPr>
              <a:t> </a:t>
            </a:r>
          </a:p>
        </p:txBody>
      </p:sp>
      <p:sp>
        <p:nvSpPr>
          <p:cNvPr id="5" name="TextBox 4">
            <a:extLst>
              <a:ext uri="{FF2B5EF4-FFF2-40B4-BE49-F238E27FC236}">
                <a16:creationId xmlns:a16="http://schemas.microsoft.com/office/drawing/2014/main" id="{79E2AF15-3353-479A-8029-876AA516D176}"/>
              </a:ext>
            </a:extLst>
          </p:cNvPr>
          <p:cNvSpPr txBox="1"/>
          <p:nvPr/>
        </p:nvSpPr>
        <p:spPr>
          <a:xfrm>
            <a:off x="1859281" y="2667350"/>
            <a:ext cx="3149600" cy="2246769"/>
          </a:xfrm>
          <a:prstGeom prst="rect">
            <a:avLst/>
          </a:prstGeom>
          <a:noFill/>
        </p:spPr>
        <p:txBody>
          <a:bodyPr wrap="square" rtlCol="0">
            <a:spAutoFit/>
          </a:bodyPr>
          <a:lstStyle/>
          <a:p>
            <a:pPr algn="ctr" defTabSz="457200"/>
            <a:r>
              <a:rPr lang="en-GB" sz="2000" dirty="0">
                <a:solidFill>
                  <a:srgbClr val="0B4F79"/>
                </a:solidFill>
                <a:latin typeface="Arial"/>
              </a:rPr>
              <a:t>You may download all resources and outputs from </a:t>
            </a:r>
            <a:r>
              <a:rPr lang="en-GB" sz="2000" dirty="0" err="1">
                <a:solidFill>
                  <a:srgbClr val="0B4F79"/>
                </a:solidFill>
                <a:latin typeface="Arial"/>
              </a:rPr>
              <a:t>Renyo</a:t>
            </a:r>
            <a:r>
              <a:rPr lang="en-GB" sz="2000" dirty="0">
                <a:solidFill>
                  <a:srgbClr val="0B4F79"/>
                </a:solidFill>
                <a:latin typeface="Arial"/>
              </a:rPr>
              <a:t> from this website as they become available. </a:t>
            </a:r>
          </a:p>
          <a:p>
            <a:pPr algn="ctr" defTabSz="457200"/>
            <a:r>
              <a:rPr lang="en-GB" sz="2000" dirty="0">
                <a:solidFill>
                  <a:srgbClr val="0B4F79"/>
                </a:solidFill>
                <a:latin typeface="Arial"/>
              </a:rPr>
              <a:t> All are freely available and free of charge.</a:t>
            </a:r>
          </a:p>
        </p:txBody>
      </p:sp>
      <p:pic>
        <p:nvPicPr>
          <p:cNvPr id="7" name="Picture 6">
            <a:extLst>
              <a:ext uri="{FF2B5EF4-FFF2-40B4-BE49-F238E27FC236}">
                <a16:creationId xmlns:a16="http://schemas.microsoft.com/office/drawing/2014/main" id="{53DD8325-6AB1-480B-8BFF-843FE0D99877}"/>
              </a:ext>
            </a:extLst>
          </p:cNvPr>
          <p:cNvPicPr>
            <a:picLocks noChangeAspect="1"/>
          </p:cNvPicPr>
          <p:nvPr/>
        </p:nvPicPr>
        <p:blipFill rotWithShape="1">
          <a:blip r:embed="rId3"/>
          <a:srcRect l="10557" t="4074" r="11443" b="6642"/>
          <a:stretch/>
        </p:blipFill>
        <p:spPr>
          <a:xfrm>
            <a:off x="5417756" y="1932088"/>
            <a:ext cx="5031031" cy="3239353"/>
          </a:xfrm>
          <a:prstGeom prst="rect">
            <a:avLst/>
          </a:prstGeom>
        </p:spPr>
      </p:pic>
    </p:spTree>
    <p:extLst>
      <p:ext uri="{BB962C8B-B14F-4D97-AF65-F5344CB8AC3E}">
        <p14:creationId xmlns:p14="http://schemas.microsoft.com/office/powerpoint/2010/main" val="4284116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DADB5-9188-45A2-AEC0-6129943F00CE}"/>
              </a:ext>
            </a:extLst>
          </p:cNvPr>
          <p:cNvSpPr>
            <a:spLocks noGrp="1"/>
          </p:cNvSpPr>
          <p:nvPr>
            <p:ph type="title"/>
          </p:nvPr>
        </p:nvSpPr>
        <p:spPr/>
        <p:txBody>
          <a:bodyPr/>
          <a:lstStyle/>
          <a:p>
            <a:r>
              <a:rPr lang="en-GB" dirty="0"/>
              <a:t>References</a:t>
            </a:r>
          </a:p>
        </p:txBody>
      </p:sp>
      <p:sp>
        <p:nvSpPr>
          <p:cNvPr id="3" name="Rectangle 2">
            <a:extLst>
              <a:ext uri="{FF2B5EF4-FFF2-40B4-BE49-F238E27FC236}">
                <a16:creationId xmlns:a16="http://schemas.microsoft.com/office/drawing/2014/main" id="{9C574D07-269B-41DE-A5FE-AE6D4CE4A2E4}"/>
              </a:ext>
            </a:extLst>
          </p:cNvPr>
          <p:cNvSpPr/>
          <p:nvPr/>
        </p:nvSpPr>
        <p:spPr>
          <a:xfrm>
            <a:off x="1686560" y="2653517"/>
            <a:ext cx="8981440" cy="3139321"/>
          </a:xfrm>
          <a:prstGeom prst="rect">
            <a:avLst/>
          </a:prstGeom>
        </p:spPr>
        <p:txBody>
          <a:bodyPr wrap="square">
            <a:spAutoFit/>
          </a:bodyPr>
          <a:lstStyle/>
          <a:p>
            <a:pPr defTabSz="457200"/>
            <a:r>
              <a:rPr lang="en-GB" dirty="0">
                <a:solidFill>
                  <a:srgbClr val="000000"/>
                </a:solidFill>
                <a:latin typeface="ArialMT"/>
              </a:rPr>
              <a:t>Crick, R. D. (2009). Inquiry-based learning: reconciling the personal with the public in a democratic and archaeological pedagogy. Curriculum </a:t>
            </a:r>
            <a:r>
              <a:rPr lang="fr-FR" dirty="0">
                <a:solidFill>
                  <a:srgbClr val="000000"/>
                </a:solidFill>
                <a:latin typeface="ArialMT"/>
              </a:rPr>
              <a:t>Journal, 20(1), 73–92. </a:t>
            </a:r>
            <a:r>
              <a:rPr lang="fr-FR" dirty="0">
                <a:solidFill>
                  <a:srgbClr val="000000"/>
                </a:solidFill>
                <a:latin typeface="ArialMT"/>
                <a:hlinkClick r:id="rId2"/>
              </a:rPr>
              <a:t>https://doi.org/10.1080/09585170902764021</a:t>
            </a:r>
            <a:endParaRPr lang="fr-FR" dirty="0">
              <a:solidFill>
                <a:srgbClr val="000000"/>
              </a:solidFill>
              <a:latin typeface="ArialMT"/>
            </a:endParaRPr>
          </a:p>
          <a:p>
            <a:pPr defTabSz="457200"/>
            <a:endParaRPr lang="fr-FR" dirty="0">
              <a:solidFill>
                <a:srgbClr val="000000"/>
              </a:solidFill>
              <a:latin typeface="ArialMT"/>
            </a:endParaRPr>
          </a:p>
          <a:p>
            <a:pPr defTabSz="457200"/>
            <a:r>
              <a:rPr lang="en-GB" dirty="0">
                <a:solidFill>
                  <a:srgbClr val="000000"/>
                </a:solidFill>
                <a:latin typeface="ArialMT"/>
              </a:rPr>
              <a:t>Deakin Crick, R., Huang, S., Ahmed Shafi, A., &amp; </a:t>
            </a:r>
            <a:r>
              <a:rPr lang="en-GB" dirty="0" err="1">
                <a:solidFill>
                  <a:srgbClr val="000000"/>
                </a:solidFill>
                <a:latin typeface="ArialMT"/>
              </a:rPr>
              <a:t>Goldspink</a:t>
            </a:r>
            <a:r>
              <a:rPr lang="en-GB" dirty="0">
                <a:solidFill>
                  <a:srgbClr val="000000"/>
                </a:solidFill>
                <a:latin typeface="ArialMT"/>
              </a:rPr>
              <a:t>, C. (2015). Developing resilient agency in learning: The internal structure of learning power. British Journal of Educational Studies, 63(2), 121-160</a:t>
            </a:r>
          </a:p>
          <a:p>
            <a:pPr defTabSz="457200"/>
            <a:endParaRPr lang="en-GB" dirty="0">
              <a:solidFill>
                <a:srgbClr val="000000"/>
              </a:solidFill>
              <a:latin typeface="ArialMT"/>
            </a:endParaRPr>
          </a:p>
          <a:p>
            <a:pPr defTabSz="457200"/>
            <a:r>
              <a:rPr lang="en-GB" dirty="0" err="1">
                <a:solidFill>
                  <a:srgbClr val="000000"/>
                </a:solidFill>
                <a:latin typeface="ArialMT"/>
              </a:rPr>
              <a:t>Lanskey</a:t>
            </a:r>
            <a:r>
              <a:rPr lang="en-GB" dirty="0">
                <a:solidFill>
                  <a:srgbClr val="000000"/>
                </a:solidFill>
                <a:latin typeface="ArialMT"/>
              </a:rPr>
              <a:t>, C. (2015). Up or down and out? A systemic analysis of young people's educational pathways in the youth justice system in England and</a:t>
            </a:r>
          </a:p>
          <a:p>
            <a:pPr defTabSz="457200"/>
            <a:r>
              <a:rPr lang="en-GB" dirty="0">
                <a:solidFill>
                  <a:srgbClr val="000000"/>
                </a:solidFill>
                <a:latin typeface="ArialMT"/>
              </a:rPr>
              <a:t>Wales. International Journal of Inclusive Education, 19(6), 568-582.</a:t>
            </a:r>
          </a:p>
        </p:txBody>
      </p:sp>
    </p:spTree>
    <p:extLst>
      <p:ext uri="{BB962C8B-B14F-4D97-AF65-F5344CB8AC3E}">
        <p14:creationId xmlns:p14="http://schemas.microsoft.com/office/powerpoint/2010/main" val="3673037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8071D-9A8A-42E2-BB2D-F98FFF7112E0}"/>
              </a:ext>
            </a:extLst>
          </p:cNvPr>
          <p:cNvSpPr>
            <a:spLocks noGrp="1"/>
          </p:cNvSpPr>
          <p:nvPr>
            <p:ph type="title"/>
          </p:nvPr>
        </p:nvSpPr>
        <p:spPr/>
        <p:txBody>
          <a:bodyPr/>
          <a:lstStyle/>
          <a:p>
            <a:r>
              <a:rPr lang="en-GB" dirty="0"/>
              <a:t>Some background</a:t>
            </a:r>
          </a:p>
        </p:txBody>
      </p:sp>
      <p:sp>
        <p:nvSpPr>
          <p:cNvPr id="3" name="Text Placeholder 2">
            <a:extLst>
              <a:ext uri="{FF2B5EF4-FFF2-40B4-BE49-F238E27FC236}">
                <a16:creationId xmlns:a16="http://schemas.microsoft.com/office/drawing/2014/main" id="{D70E5036-A1C5-4108-BDF6-E7B913935776}"/>
              </a:ext>
            </a:extLst>
          </p:cNvPr>
          <p:cNvSpPr>
            <a:spLocks noGrp="1"/>
          </p:cNvSpPr>
          <p:nvPr>
            <p:ph type="body" sz="quarter" idx="14"/>
          </p:nvPr>
        </p:nvSpPr>
        <p:spPr>
          <a:xfrm>
            <a:off x="5841477" y="395926"/>
            <a:ext cx="5351778" cy="5887040"/>
          </a:xfrm>
        </p:spPr>
        <p:txBody>
          <a:bodyPr>
            <a:normAutofit fontScale="40000" lnSpcReduction="20000"/>
          </a:bodyPr>
          <a:lstStyle/>
          <a:p>
            <a:pPr marL="342900" indent="-342900">
              <a:buFont typeface="Wingdings" panose="05000000000000000000" pitchFamily="2" charset="2"/>
              <a:buChar char="q"/>
            </a:pPr>
            <a:r>
              <a:rPr lang="en-GB" sz="5000" dirty="0"/>
              <a:t>Number of children in custody at an all time low</a:t>
            </a:r>
          </a:p>
          <a:p>
            <a:pPr marL="342900" indent="-342900">
              <a:buFont typeface="Wingdings" panose="05000000000000000000" pitchFamily="2" charset="2"/>
              <a:buChar char="q"/>
            </a:pPr>
            <a:r>
              <a:rPr lang="en-GB" sz="5000" dirty="0"/>
              <a:t>Over 3,000 in 2008 down to just over 900 in 2020</a:t>
            </a:r>
          </a:p>
          <a:p>
            <a:pPr marL="342900" indent="-342900">
              <a:buFont typeface="Wingdings" panose="05000000000000000000" pitchFamily="2" charset="2"/>
              <a:buChar char="q"/>
            </a:pPr>
            <a:r>
              <a:rPr lang="en-GB" sz="5000" dirty="0"/>
              <a:t>However it means those in custody have some of the most complex needs and represent some of the most troubled young people in the UK</a:t>
            </a:r>
          </a:p>
          <a:p>
            <a:pPr marL="342900" indent="-342900">
              <a:buFont typeface="Wingdings" panose="05000000000000000000" pitchFamily="2" charset="2"/>
              <a:buChar char="q"/>
            </a:pPr>
            <a:r>
              <a:rPr lang="en-GB" sz="5000" dirty="0"/>
              <a:t>Educational attainment is low</a:t>
            </a:r>
          </a:p>
          <a:p>
            <a:pPr marL="342900" indent="-342900">
              <a:buFont typeface="Wingdings" panose="05000000000000000000" pitchFamily="2" charset="2"/>
              <a:buChar char="q"/>
            </a:pPr>
            <a:r>
              <a:rPr lang="en-GB" sz="5000" dirty="0"/>
              <a:t>School dropout is high with almost 9 out of 10 young offenders having dropped out of school for 6 months or more before being incarcerated (Little, 2015)</a:t>
            </a:r>
          </a:p>
          <a:p>
            <a:pPr marL="342900" indent="-342900">
              <a:buFont typeface="Wingdings" panose="05000000000000000000" pitchFamily="2" charset="2"/>
              <a:buChar char="q"/>
            </a:pPr>
            <a:r>
              <a:rPr lang="en-GB" sz="5000" dirty="0"/>
              <a:t>Complex family and socioeconomic backgrounds</a:t>
            </a:r>
          </a:p>
          <a:p>
            <a:pPr marL="342900" indent="-342900">
              <a:buFont typeface="Wingdings" panose="05000000000000000000" pitchFamily="2" charset="2"/>
              <a:buChar char="q"/>
            </a:pPr>
            <a:r>
              <a:rPr lang="en-GB" sz="5000" dirty="0"/>
              <a:t>High prevalence of special educational needs 23% compared with 2-3% in the general population of young people (Hughes, 2012)</a:t>
            </a:r>
          </a:p>
          <a:p>
            <a:pPr marL="342900" indent="-342900">
              <a:buFont typeface="Wingdings" panose="05000000000000000000" pitchFamily="2" charset="2"/>
              <a:buChar char="q"/>
            </a:pPr>
            <a:r>
              <a:rPr lang="en-GB" sz="5000" dirty="0"/>
              <a:t>Young offenders described as disengaged from education and learning</a:t>
            </a:r>
          </a:p>
          <a:p>
            <a:endParaRPr lang="en-GB" dirty="0"/>
          </a:p>
        </p:txBody>
      </p:sp>
      <p:pic>
        <p:nvPicPr>
          <p:cNvPr id="4" name="Picture 3">
            <a:extLst>
              <a:ext uri="{FF2B5EF4-FFF2-40B4-BE49-F238E27FC236}">
                <a16:creationId xmlns:a16="http://schemas.microsoft.com/office/drawing/2014/main" id="{F265BE9E-0746-47AD-B68D-2B7A99513896}"/>
              </a:ext>
            </a:extLst>
          </p:cNvPr>
          <p:cNvPicPr>
            <a:picLocks noChangeAspect="1"/>
          </p:cNvPicPr>
          <p:nvPr/>
        </p:nvPicPr>
        <p:blipFill rotWithShape="1">
          <a:blip r:embed="rId2">
            <a:extLst>
              <a:ext uri="{28A0092B-C50C-407E-A947-70E740481C1C}">
                <a14:useLocalDpi xmlns:a14="http://schemas.microsoft.com/office/drawing/2010/main" val="0"/>
              </a:ext>
            </a:extLst>
          </a:blip>
          <a:srcRect r="35216" b="20699"/>
          <a:stretch/>
        </p:blipFill>
        <p:spPr>
          <a:xfrm>
            <a:off x="405353" y="1530074"/>
            <a:ext cx="5180239" cy="4212236"/>
          </a:xfrm>
          <a:prstGeom prst="rect">
            <a:avLst/>
          </a:prstGeom>
        </p:spPr>
      </p:pic>
    </p:spTree>
    <p:extLst>
      <p:ext uri="{BB962C8B-B14F-4D97-AF65-F5344CB8AC3E}">
        <p14:creationId xmlns:p14="http://schemas.microsoft.com/office/powerpoint/2010/main" val="2235424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8798" y="1340347"/>
            <a:ext cx="4109400" cy="540000"/>
          </a:xfrm>
        </p:spPr>
        <p:txBody>
          <a:bodyPr>
            <a:normAutofit fontScale="90000"/>
          </a:bodyPr>
          <a:lstStyle/>
          <a:p>
            <a:r>
              <a:rPr lang="en-GB" dirty="0">
                <a:solidFill>
                  <a:srgbClr val="0B4F79"/>
                </a:solidFill>
              </a:rPr>
              <a:t>Further Reading</a:t>
            </a:r>
          </a:p>
        </p:txBody>
      </p:sp>
      <p:pic>
        <p:nvPicPr>
          <p:cNvPr id="4" name="Picture 3" descr="cid:image001.jpg@01D43DF4.2F90A470">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7964767" y="1400494"/>
            <a:ext cx="1128023" cy="1666984"/>
          </a:xfrm>
          <a:prstGeom prst="rect">
            <a:avLst/>
          </a:prstGeom>
          <a:noFill/>
          <a:ln>
            <a:noFill/>
          </a:ln>
        </p:spPr>
      </p:pic>
      <p:pic>
        <p:nvPicPr>
          <p:cNvPr id="5" name="Picture 4" descr="Image result for international journal of research and method in education">
            <a:hlinkClick r:id="rId5"/>
          </p:cNvPr>
          <p:cNvPicPr/>
          <p:nvPr/>
        </p:nvPicPr>
        <p:blipFill>
          <a:blip r:embed="rId6">
            <a:extLst>
              <a:ext uri="{28A0092B-C50C-407E-A947-70E740481C1C}">
                <a14:useLocalDpi xmlns:a14="http://schemas.microsoft.com/office/drawing/2010/main" val="0"/>
              </a:ext>
            </a:extLst>
          </a:blip>
          <a:srcRect/>
          <a:stretch>
            <a:fillRect/>
          </a:stretch>
        </p:blipFill>
        <p:spPr bwMode="auto">
          <a:xfrm>
            <a:off x="9092790" y="2395005"/>
            <a:ext cx="1128023" cy="1480880"/>
          </a:xfrm>
          <a:prstGeom prst="rect">
            <a:avLst/>
          </a:prstGeom>
          <a:noFill/>
          <a:ln>
            <a:noFill/>
          </a:ln>
        </p:spPr>
      </p:pic>
      <p:sp>
        <p:nvSpPr>
          <p:cNvPr id="7" name="AutoShape 4" descr="Image result for Journal of Education for Students Placed At Risk"/>
          <p:cNvSpPr>
            <a:spLocks noChangeAspect="1" noChangeArrowheads="1"/>
          </p:cNvSpPr>
          <p:nvPr/>
        </p:nvSpPr>
        <p:spPr bwMode="auto">
          <a:xfrm>
            <a:off x="2828925" y="863205"/>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457200"/>
            <a:endParaRPr lang="en-GB" sz="1350">
              <a:solidFill>
                <a:srgbClr val="0A58A9"/>
              </a:solidFill>
              <a:latin typeface="Times New Roman"/>
            </a:endParaRPr>
          </a:p>
        </p:txBody>
      </p:sp>
      <p:sp>
        <p:nvSpPr>
          <p:cNvPr id="8" name="AutoShape 6" descr="Image result for Journal of Education for Students Placed At Risk"/>
          <p:cNvSpPr>
            <a:spLocks noChangeAspect="1" noChangeArrowheads="1"/>
          </p:cNvSpPr>
          <p:nvPr/>
        </p:nvSpPr>
        <p:spPr bwMode="auto">
          <a:xfrm>
            <a:off x="2714625"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457200"/>
            <a:endParaRPr lang="en-GB" sz="1350">
              <a:solidFill>
                <a:srgbClr val="0A58A9"/>
              </a:solidFill>
              <a:latin typeface="Times New Roman"/>
            </a:endParaRP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27029" y="3617493"/>
            <a:ext cx="1128023" cy="1642831"/>
          </a:xfrm>
          <a:prstGeom prst="rect">
            <a:avLst/>
          </a:prstGeom>
        </p:spPr>
      </p:pic>
      <p:pic>
        <p:nvPicPr>
          <p:cNvPr id="6" name="Picture 5">
            <a:extLst>
              <a:ext uri="{FF2B5EF4-FFF2-40B4-BE49-F238E27FC236}">
                <a16:creationId xmlns:a16="http://schemas.microsoft.com/office/drawing/2014/main" id="{93BA4170-C414-4B3B-AA1B-98360561BD47}"/>
              </a:ext>
            </a:extLst>
          </p:cNvPr>
          <p:cNvPicPr>
            <a:picLocks noChangeAspect="1"/>
          </p:cNvPicPr>
          <p:nvPr/>
        </p:nvPicPr>
        <p:blipFill>
          <a:blip r:embed="rId8"/>
          <a:stretch>
            <a:fillRect/>
          </a:stretch>
        </p:blipFill>
        <p:spPr>
          <a:xfrm>
            <a:off x="8227028" y="3842759"/>
            <a:ext cx="3166018" cy="3241444"/>
          </a:xfrm>
          <a:prstGeom prst="rect">
            <a:avLst/>
          </a:prstGeom>
        </p:spPr>
      </p:pic>
      <p:sp>
        <p:nvSpPr>
          <p:cNvPr id="3" name="Content Placeholder 2"/>
          <p:cNvSpPr>
            <a:spLocks noGrp="1"/>
          </p:cNvSpPr>
          <p:nvPr>
            <p:ph type="body" sz="quarter" idx="14"/>
          </p:nvPr>
        </p:nvSpPr>
        <p:spPr>
          <a:xfrm>
            <a:off x="1838960" y="1914641"/>
            <a:ext cx="5902070" cy="4194457"/>
          </a:xfrm>
        </p:spPr>
        <p:txBody>
          <a:bodyPr>
            <a:noAutofit/>
          </a:bodyPr>
          <a:lstStyle/>
          <a:p>
            <a:pPr indent="-189000" algn="just"/>
            <a:r>
              <a:rPr lang="en-GB" sz="1350" dirty="0"/>
              <a:t>ahmed Shafi, A. (2018). Researching young offenders: navigating methodological challenges and reframing ethical responsibilities. </a:t>
            </a:r>
            <a:r>
              <a:rPr lang="en-GB" sz="1350" i="1" dirty="0"/>
              <a:t>International Journal of Research &amp; Method in Education</a:t>
            </a:r>
            <a:r>
              <a:rPr lang="en-GB" sz="1350" dirty="0"/>
              <a:t>, 1-15.</a:t>
            </a:r>
          </a:p>
          <a:p>
            <a:pPr indent="-189000" algn="just"/>
            <a:endParaRPr lang="en-GB" sz="1350" dirty="0"/>
          </a:p>
          <a:p>
            <a:pPr indent="-189000" algn="just"/>
            <a:r>
              <a:rPr lang="en-GB" sz="1350" dirty="0"/>
              <a:t>ahmed Shafi, A. (2018). Re-engaging young offenders with Education in the Secure Custodial Setting. In Gallard, D. </a:t>
            </a:r>
            <a:r>
              <a:rPr lang="en-GB" sz="1350" i="1" dirty="0"/>
              <a:t>Children and Their Education in Secure Accommodation: Interdisciplinary Perspectives of Education, Health and Youth Justice</a:t>
            </a:r>
            <a:r>
              <a:rPr lang="en-GB" sz="1350" dirty="0"/>
              <a:t>, p.266-297.</a:t>
            </a:r>
          </a:p>
          <a:p>
            <a:pPr indent="-189000" algn="just"/>
            <a:endParaRPr lang="en-GB" sz="1350" dirty="0"/>
          </a:p>
          <a:p>
            <a:pPr indent="-189000" algn="just"/>
            <a:r>
              <a:rPr lang="en-GB" sz="1350" dirty="0"/>
              <a:t>ahmed Shafi, A. (2019). The complexity of disengagement with education and learning: A case study of young offenders in a secure custodial setting in England. </a:t>
            </a:r>
            <a:r>
              <a:rPr lang="en-GB" sz="1350" i="1" dirty="0"/>
              <a:t>Journal of Education for Students Placed At Risk.</a:t>
            </a:r>
          </a:p>
          <a:p>
            <a:pPr indent="-189000" algn="just"/>
            <a:endParaRPr lang="en-GB" sz="1350" i="1" dirty="0"/>
          </a:p>
          <a:p>
            <a:pPr indent="-189000" algn="just"/>
            <a:r>
              <a:rPr lang="en-US" sz="1350" dirty="0"/>
              <a:t>Middleton, T. &amp; Kay, L. (2019) </a:t>
            </a:r>
            <a:r>
              <a:rPr lang="en-US" sz="1350" i="1" dirty="0"/>
              <a:t>Using an Inclusive Approach to Reduce School Exclusion: A Practitioner’s Handbook. </a:t>
            </a:r>
            <a:r>
              <a:rPr lang="en-US" sz="1350" dirty="0"/>
              <a:t>Abingdon, Oxon: </a:t>
            </a:r>
            <a:r>
              <a:rPr lang="en-US" sz="1350" dirty="0" err="1"/>
              <a:t>nasen</a:t>
            </a:r>
            <a:r>
              <a:rPr lang="en-US" sz="1350" dirty="0"/>
              <a:t> Spotlight / Routledge</a:t>
            </a:r>
          </a:p>
          <a:p>
            <a:pPr indent="-189000" algn="just"/>
            <a:endParaRPr lang="en-GB" sz="1350" i="1" dirty="0"/>
          </a:p>
          <a:p>
            <a:pPr indent="-189000" algn="just"/>
            <a:endParaRPr lang="en-GB" sz="1350" dirty="0"/>
          </a:p>
          <a:p>
            <a:pPr indent="-189000" algn="just"/>
            <a:endParaRPr lang="en-GB" sz="1350" dirty="0"/>
          </a:p>
        </p:txBody>
      </p:sp>
    </p:spTree>
    <p:extLst>
      <p:ext uri="{BB962C8B-B14F-4D97-AF65-F5344CB8AC3E}">
        <p14:creationId xmlns:p14="http://schemas.microsoft.com/office/powerpoint/2010/main" val="269115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9924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17FDFF8-49EA-423C-91A7-DC6D5E052D6D}"/>
              </a:ext>
            </a:extLst>
          </p:cNvPr>
          <p:cNvSpPr>
            <a:spLocks noGrp="1"/>
          </p:cNvSpPr>
          <p:nvPr>
            <p:ph type="title"/>
          </p:nvPr>
        </p:nvSpPr>
        <p:spPr>
          <a:xfrm>
            <a:off x="207212" y="3213897"/>
            <a:ext cx="5960634" cy="1325563"/>
          </a:xfrm>
        </p:spPr>
        <p:txBody>
          <a:bodyPr vert="horz" lIns="91440" tIns="45720" rIns="91440" bIns="45720" rtlCol="0" anchor="ctr">
            <a:normAutofit fontScale="90000"/>
          </a:bodyPr>
          <a:lstStyle/>
          <a:p>
            <a:br>
              <a:rPr lang="en-US" b="1" dirty="0">
                <a:latin typeface="+mn-lt"/>
              </a:rPr>
            </a:br>
            <a:br>
              <a:rPr lang="en-US" b="1" dirty="0">
                <a:latin typeface="+mn-lt"/>
              </a:rPr>
            </a:br>
            <a:br>
              <a:rPr lang="en-US" b="1" dirty="0">
                <a:latin typeface="+mn-lt"/>
              </a:rPr>
            </a:br>
            <a:r>
              <a:rPr lang="en-US" b="1" dirty="0">
                <a:latin typeface="+mn-lt"/>
              </a:rPr>
              <a:t>A Pedagogy of Personal Development</a:t>
            </a:r>
            <a:br>
              <a:rPr lang="en-US" b="1" dirty="0">
                <a:latin typeface="+mn-lt"/>
              </a:rPr>
            </a:br>
            <a:r>
              <a:rPr lang="en-US" sz="2000" b="1" dirty="0">
                <a:latin typeface="+mn-lt"/>
              </a:rPr>
              <a:t>Howard League for Penal Reform</a:t>
            </a:r>
            <a:br>
              <a:rPr lang="en-US" sz="2000" b="1" dirty="0">
                <a:latin typeface="+mn-lt"/>
              </a:rPr>
            </a:br>
            <a:r>
              <a:rPr lang="en-US" sz="2000" b="1" dirty="0">
                <a:latin typeface="+mn-lt"/>
              </a:rPr>
              <a:t>University of Oxford, Keble College</a:t>
            </a:r>
            <a:br>
              <a:rPr lang="en-US" sz="2000" b="1" dirty="0">
                <a:latin typeface="+mn-lt"/>
              </a:rPr>
            </a:br>
            <a:r>
              <a:rPr lang="en-US" sz="2000" b="1" dirty="0">
                <a:latin typeface="+mn-lt"/>
              </a:rPr>
              <a:t>13-14th September 2022</a:t>
            </a:r>
            <a:br>
              <a:rPr lang="en-US" b="1" dirty="0">
                <a:latin typeface="+mn-lt"/>
              </a:rPr>
            </a:br>
            <a:br>
              <a:rPr lang="en-US" b="1" dirty="0">
                <a:latin typeface="+mn-lt"/>
              </a:rPr>
            </a:br>
            <a:br>
              <a:rPr lang="en-US" b="1" dirty="0">
                <a:latin typeface="+mn-lt"/>
              </a:rPr>
            </a:br>
            <a:r>
              <a:rPr lang="en-US" sz="3100" b="1" dirty="0">
                <a:latin typeface="+mn-lt"/>
              </a:rPr>
              <a:t>Jordan Wintle</a:t>
            </a:r>
            <a:br>
              <a:rPr lang="en-US" b="1" dirty="0">
                <a:latin typeface="+mn-lt"/>
              </a:rPr>
            </a:br>
            <a:r>
              <a:rPr lang="en-US" sz="2700" dirty="0">
                <a:latin typeface="+mn-lt"/>
              </a:rPr>
              <a:t>Senior Lecturer in Sport &amp; Exercise </a:t>
            </a:r>
            <a:br>
              <a:rPr lang="en-US" sz="2700" dirty="0">
                <a:latin typeface="+mn-lt"/>
              </a:rPr>
            </a:br>
            <a:r>
              <a:rPr lang="en-US" sz="2700" dirty="0">
                <a:latin typeface="+mn-lt"/>
              </a:rPr>
              <a:t>University of Gloucestershire</a:t>
            </a:r>
            <a:endParaRPr lang="en-US" dirty="0">
              <a:latin typeface="+mn-lt"/>
            </a:endParaRPr>
          </a:p>
        </p:txBody>
      </p:sp>
      <p:sp>
        <p:nvSpPr>
          <p:cNvPr id="29" name="Freeform: Shape 28">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Marcador de Posição de Conteúdo 8" descr="Uma imagem com exterior, relva, vedação, edifício&#10;&#10;Descrição gerada automaticamente">
            <a:extLst>
              <a:ext uri="{FF2B5EF4-FFF2-40B4-BE49-F238E27FC236}">
                <a16:creationId xmlns:a16="http://schemas.microsoft.com/office/drawing/2014/main" id="{434C22A0-8AE2-412D-BEB9-5B2DE46491E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5638" r="15727" b="-1"/>
          <a:stretch/>
        </p:blipFill>
        <p:spPr>
          <a:xfrm>
            <a:off x="6167846" y="10"/>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pic>
        <p:nvPicPr>
          <p:cNvPr id="16" name="Imagem 15">
            <a:extLst>
              <a:ext uri="{FF2B5EF4-FFF2-40B4-BE49-F238E27FC236}">
                <a16:creationId xmlns:a16="http://schemas.microsoft.com/office/drawing/2014/main" id="{B2BD2399-9855-4928-BD48-09A56CD8E6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695" y="136425"/>
            <a:ext cx="3671020" cy="1971155"/>
          </a:xfrm>
          <a:prstGeom prst="rect">
            <a:avLst/>
          </a:prstGeom>
        </p:spPr>
      </p:pic>
      <p:pic>
        <p:nvPicPr>
          <p:cNvPr id="18" name="Imagem 17">
            <a:extLst>
              <a:ext uri="{FF2B5EF4-FFF2-40B4-BE49-F238E27FC236}">
                <a16:creationId xmlns:a16="http://schemas.microsoft.com/office/drawing/2014/main" id="{A6B747BD-C066-4AF3-ACB1-08C39AFCB1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04" y="6000579"/>
            <a:ext cx="2550609" cy="728745"/>
          </a:xfrm>
          <a:prstGeom prst="rect">
            <a:avLst/>
          </a:prstGeom>
        </p:spPr>
      </p:pic>
      <p:pic>
        <p:nvPicPr>
          <p:cNvPr id="3" name="Picture 2">
            <a:extLst>
              <a:ext uri="{FF2B5EF4-FFF2-40B4-BE49-F238E27FC236}">
                <a16:creationId xmlns:a16="http://schemas.microsoft.com/office/drawing/2014/main" id="{9B38F6CC-F5BB-4B3C-9BA8-47086D72D4E6}"/>
              </a:ext>
            </a:extLst>
          </p:cNvPr>
          <p:cNvPicPr>
            <a:picLocks noChangeAspect="1"/>
          </p:cNvPicPr>
          <p:nvPr/>
        </p:nvPicPr>
        <p:blipFill>
          <a:blip r:embed="rId6"/>
          <a:stretch>
            <a:fillRect/>
          </a:stretch>
        </p:blipFill>
        <p:spPr>
          <a:xfrm>
            <a:off x="2771342" y="6000579"/>
            <a:ext cx="2415502" cy="728745"/>
          </a:xfrm>
          <a:prstGeom prst="rect">
            <a:avLst/>
          </a:prstGeom>
        </p:spPr>
      </p:pic>
      <p:pic>
        <p:nvPicPr>
          <p:cNvPr id="5" name="Picture 4">
            <a:extLst>
              <a:ext uri="{FF2B5EF4-FFF2-40B4-BE49-F238E27FC236}">
                <a16:creationId xmlns:a16="http://schemas.microsoft.com/office/drawing/2014/main" id="{607B2429-4C34-4E4F-8E25-4E30B71F4232}"/>
              </a:ext>
            </a:extLst>
          </p:cNvPr>
          <p:cNvPicPr>
            <a:picLocks noChangeAspect="1"/>
          </p:cNvPicPr>
          <p:nvPr/>
        </p:nvPicPr>
        <p:blipFill>
          <a:blip r:embed="rId7"/>
          <a:stretch>
            <a:fillRect/>
          </a:stretch>
        </p:blipFill>
        <p:spPr>
          <a:xfrm>
            <a:off x="5335472" y="6000578"/>
            <a:ext cx="2707516" cy="698714"/>
          </a:xfrm>
          <a:prstGeom prst="rect">
            <a:avLst/>
          </a:prstGeom>
        </p:spPr>
      </p:pic>
    </p:spTree>
    <p:extLst>
      <p:ext uri="{BB962C8B-B14F-4D97-AF65-F5344CB8AC3E}">
        <p14:creationId xmlns:p14="http://schemas.microsoft.com/office/powerpoint/2010/main" val="3736857093"/>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190501"/>
            <a:ext cx="10515600" cy="1325563"/>
          </a:xfrm>
        </p:spPr>
        <p:txBody>
          <a:bodyPr/>
          <a:lstStyle/>
          <a:p>
            <a:r>
              <a:rPr lang="en-GB" b="1" dirty="0">
                <a:solidFill>
                  <a:srgbClr val="309C8A"/>
                </a:solidFill>
                <a:latin typeface="+mn-lt"/>
              </a:rPr>
              <a:t>The potential of active games and sport</a:t>
            </a:r>
          </a:p>
        </p:txBody>
      </p:sp>
      <p:pic>
        <p:nvPicPr>
          <p:cNvPr id="8" name="Picture 7">
            <a:extLst>
              <a:ext uri="{FF2B5EF4-FFF2-40B4-BE49-F238E27FC236}">
                <a16:creationId xmlns:a16="http://schemas.microsoft.com/office/drawing/2014/main" id="{123B2F7D-6E94-4707-9C27-4F2CD0EA68BB}"/>
              </a:ext>
            </a:extLst>
          </p:cNvPr>
          <p:cNvPicPr>
            <a:picLocks noChangeAspect="1"/>
          </p:cNvPicPr>
          <p:nvPr/>
        </p:nvPicPr>
        <p:blipFill>
          <a:blip r:embed="rId3"/>
          <a:stretch>
            <a:fillRect/>
          </a:stretch>
        </p:blipFill>
        <p:spPr>
          <a:xfrm>
            <a:off x="514350" y="1350544"/>
            <a:ext cx="6035740" cy="4156911"/>
          </a:xfrm>
          <a:prstGeom prst="rect">
            <a:avLst/>
          </a:prstGeom>
        </p:spPr>
      </p:pic>
      <p:sp>
        <p:nvSpPr>
          <p:cNvPr id="5" name="Rectangle: Rounded Corners 4">
            <a:extLst>
              <a:ext uri="{FF2B5EF4-FFF2-40B4-BE49-F238E27FC236}">
                <a16:creationId xmlns:a16="http://schemas.microsoft.com/office/drawing/2014/main" id="{805CFF20-9E17-4346-94AC-839D931224E7}"/>
              </a:ext>
            </a:extLst>
          </p:cNvPr>
          <p:cNvSpPr/>
          <p:nvPr/>
        </p:nvSpPr>
        <p:spPr>
          <a:xfrm>
            <a:off x="6941976" y="1259912"/>
            <a:ext cx="4920343" cy="4946211"/>
          </a:xfrm>
          <a:prstGeom prst="roundRect">
            <a:avLst/>
          </a:prstGeom>
          <a:solidFill>
            <a:srgbClr val="2F957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rPr>
              <a:t>Sport plays a crucial role in the acquisition of values of young people because it provides a unique context, where there is a great social interaction between students.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2600" b="0" i="0" u="none" strike="noStrike" kern="1200" cap="none" spc="0" normalizeH="0" baseline="0" noProof="0" dirty="0" err="1">
                <a:ln>
                  <a:noFill/>
                </a:ln>
                <a:solidFill>
                  <a:prstClr val="white"/>
                </a:solidFill>
                <a:effectLst/>
                <a:uLnTx/>
                <a:uFillTx/>
                <a:latin typeface="Calibri" panose="020F0502020204030204"/>
                <a:ea typeface="+mn-ea"/>
                <a:cs typeface="+mn-cs"/>
              </a:rPr>
              <a:t>Côté</a:t>
            </a:r>
            <a:r>
              <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rPr>
              <a:t>, et al., 2016; Jacobs, et al., 2013; Morgan, et al., 2020; </a:t>
            </a:r>
            <a:r>
              <a:rPr kumimoji="0" lang="en-US" sz="2600" b="0" i="0" u="none" strike="noStrike" kern="1200" cap="none" spc="0" normalizeH="0" baseline="0" noProof="0" dirty="0" err="1">
                <a:ln>
                  <a:noFill/>
                </a:ln>
                <a:solidFill>
                  <a:prstClr val="white"/>
                </a:solidFill>
                <a:effectLst/>
                <a:uLnTx/>
                <a:uFillTx/>
                <a:latin typeface="Calibri" panose="020F0502020204030204"/>
                <a:ea typeface="+mn-ea"/>
                <a:cs typeface="+mn-cs"/>
              </a:rPr>
              <a:t>Wintle,</a:t>
            </a:r>
            <a:r>
              <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rPr>
              <a:t> 2020)</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20D275D-3EEB-4401-960A-41E2B4800DF3}"/>
              </a:ext>
            </a:extLst>
          </p:cNvPr>
          <p:cNvPicPr>
            <a:picLocks noChangeAspect="1"/>
          </p:cNvPicPr>
          <p:nvPr/>
        </p:nvPicPr>
        <p:blipFill>
          <a:blip r:embed="rId4"/>
          <a:stretch>
            <a:fillRect/>
          </a:stretch>
        </p:blipFill>
        <p:spPr>
          <a:xfrm>
            <a:off x="514350" y="5605615"/>
            <a:ext cx="1700931" cy="1201016"/>
          </a:xfrm>
          <a:prstGeom prst="rect">
            <a:avLst/>
          </a:prstGeom>
        </p:spPr>
      </p:pic>
      <p:pic>
        <p:nvPicPr>
          <p:cNvPr id="4" name="Picture 3">
            <a:extLst>
              <a:ext uri="{FF2B5EF4-FFF2-40B4-BE49-F238E27FC236}">
                <a16:creationId xmlns:a16="http://schemas.microsoft.com/office/drawing/2014/main" id="{12AA8BB5-4E44-4A13-9C65-3C645B4F9474}"/>
              </a:ext>
            </a:extLst>
          </p:cNvPr>
          <p:cNvPicPr>
            <a:picLocks noChangeAspect="1"/>
          </p:cNvPicPr>
          <p:nvPr/>
        </p:nvPicPr>
        <p:blipFill>
          <a:blip r:embed="rId5"/>
          <a:stretch>
            <a:fillRect/>
          </a:stretch>
        </p:blipFill>
        <p:spPr>
          <a:xfrm>
            <a:off x="2874737" y="5782414"/>
            <a:ext cx="3871296" cy="847417"/>
          </a:xfrm>
          <a:prstGeom prst="rect">
            <a:avLst/>
          </a:prstGeom>
        </p:spPr>
      </p:pic>
    </p:spTree>
    <p:extLst>
      <p:ext uri="{BB962C8B-B14F-4D97-AF65-F5344CB8AC3E}">
        <p14:creationId xmlns:p14="http://schemas.microsoft.com/office/powerpoint/2010/main" val="27008668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857B5-089A-4319-8399-19879E80CF4D}"/>
              </a:ext>
            </a:extLst>
          </p:cNvPr>
          <p:cNvSpPr>
            <a:spLocks noGrp="1"/>
          </p:cNvSpPr>
          <p:nvPr>
            <p:ph type="title"/>
          </p:nvPr>
        </p:nvSpPr>
        <p:spPr>
          <a:xfrm>
            <a:off x="564823" y="0"/>
            <a:ext cx="10515600" cy="1325563"/>
          </a:xfrm>
        </p:spPr>
        <p:txBody>
          <a:bodyPr/>
          <a:lstStyle/>
          <a:p>
            <a:r>
              <a:rPr lang="en-GB" b="1" dirty="0">
                <a:solidFill>
                  <a:srgbClr val="518478"/>
                </a:solidFill>
                <a:latin typeface="+mn-lt"/>
              </a:rPr>
              <a:t>The State of the Art Analysis</a:t>
            </a:r>
          </a:p>
        </p:txBody>
      </p:sp>
      <p:sp>
        <p:nvSpPr>
          <p:cNvPr id="3" name="Content Placeholder 2">
            <a:extLst>
              <a:ext uri="{FF2B5EF4-FFF2-40B4-BE49-F238E27FC236}">
                <a16:creationId xmlns:a16="http://schemas.microsoft.com/office/drawing/2014/main" id="{2600C050-FF30-4269-B842-5A0910C51B76}"/>
              </a:ext>
            </a:extLst>
          </p:cNvPr>
          <p:cNvSpPr>
            <a:spLocks noGrp="1"/>
          </p:cNvSpPr>
          <p:nvPr>
            <p:ph idx="1"/>
          </p:nvPr>
        </p:nvSpPr>
        <p:spPr>
          <a:xfrm>
            <a:off x="645686" y="5712132"/>
            <a:ext cx="4233721" cy="1446503"/>
          </a:xfrm>
        </p:spPr>
        <p:txBody>
          <a:bodyPr>
            <a:normAutofit/>
          </a:bodyPr>
          <a:lstStyle/>
          <a:p>
            <a:pPr marL="0" indent="0">
              <a:buNone/>
            </a:pPr>
            <a:r>
              <a:rPr lang="en-GB" sz="2000" dirty="0"/>
              <a:t>You can view the full document at</a:t>
            </a:r>
          </a:p>
          <a:p>
            <a:pPr marL="0" indent="0">
              <a:buNone/>
            </a:pPr>
            <a:r>
              <a:rPr lang="en-GB" sz="2000" dirty="0">
                <a:hlinkClick r:id="rId3"/>
              </a:rPr>
              <a:t>www.activegames4change.org</a:t>
            </a:r>
            <a:r>
              <a:rPr lang="en-GB" sz="2000" dirty="0"/>
              <a:t> </a:t>
            </a:r>
          </a:p>
        </p:txBody>
      </p:sp>
      <p:pic>
        <p:nvPicPr>
          <p:cNvPr id="5" name="Picture 4">
            <a:extLst>
              <a:ext uri="{FF2B5EF4-FFF2-40B4-BE49-F238E27FC236}">
                <a16:creationId xmlns:a16="http://schemas.microsoft.com/office/drawing/2014/main" id="{D7E55EB5-983F-4036-BCB3-ECF77451453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341" r="13221"/>
          <a:stretch/>
        </p:blipFill>
        <p:spPr>
          <a:xfrm>
            <a:off x="766741" y="1145868"/>
            <a:ext cx="3912804" cy="42788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Rounded Corners 5">
            <a:extLst>
              <a:ext uri="{FF2B5EF4-FFF2-40B4-BE49-F238E27FC236}">
                <a16:creationId xmlns:a16="http://schemas.microsoft.com/office/drawing/2014/main" id="{EA99B82C-0FC3-4064-9AB0-A85F314D2F23}"/>
              </a:ext>
            </a:extLst>
          </p:cNvPr>
          <p:cNvSpPr/>
          <p:nvPr/>
        </p:nvSpPr>
        <p:spPr>
          <a:xfrm>
            <a:off x="5337110" y="1145868"/>
            <a:ext cx="6525209" cy="5422883"/>
          </a:xfrm>
          <a:prstGeom prst="roundRect">
            <a:avLst/>
          </a:prstGeom>
          <a:solidFill>
            <a:srgbClr val="2F957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Part I </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an overview of the literature and policy status in the partner countries.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Part II </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 theoretical and conceptual evidence base, which indicates the importance of these competencies for the target group</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Part III </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the methodology for the selection of tools to assess the development of the competencies alongside the contextual challenges of engaging young people within youth justice systems in restrictive environments. </a:t>
            </a:r>
          </a:p>
        </p:txBody>
      </p:sp>
    </p:spTree>
    <p:extLst>
      <p:ext uri="{BB962C8B-B14F-4D97-AF65-F5344CB8AC3E}">
        <p14:creationId xmlns:p14="http://schemas.microsoft.com/office/powerpoint/2010/main" val="32115067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41094AC-B365-4983-8A5F-5642FF732E6B}"/>
              </a:ext>
            </a:extLst>
          </p:cNvPr>
          <p:cNvPicPr>
            <a:picLocks noChangeAspect="1"/>
          </p:cNvPicPr>
          <p:nvPr/>
        </p:nvPicPr>
        <p:blipFill>
          <a:blip r:embed="rId3"/>
          <a:stretch>
            <a:fillRect/>
          </a:stretch>
        </p:blipFill>
        <p:spPr>
          <a:xfrm>
            <a:off x="838200" y="5655168"/>
            <a:ext cx="1704012" cy="1202832"/>
          </a:xfrm>
          <a:prstGeom prst="rect">
            <a:avLst/>
          </a:prstGeom>
        </p:spPr>
      </p:pic>
      <p:pic>
        <p:nvPicPr>
          <p:cNvPr id="15" name="Picture 14">
            <a:extLst>
              <a:ext uri="{FF2B5EF4-FFF2-40B4-BE49-F238E27FC236}">
                <a16:creationId xmlns:a16="http://schemas.microsoft.com/office/drawing/2014/main" id="{75CA43B8-46CB-4118-8B8D-C9E5D84CC351}"/>
              </a:ext>
            </a:extLst>
          </p:cNvPr>
          <p:cNvPicPr>
            <a:picLocks noChangeAspect="1"/>
          </p:cNvPicPr>
          <p:nvPr/>
        </p:nvPicPr>
        <p:blipFill>
          <a:blip r:embed="rId4"/>
          <a:stretch>
            <a:fillRect/>
          </a:stretch>
        </p:blipFill>
        <p:spPr>
          <a:xfrm>
            <a:off x="7485888" y="5833378"/>
            <a:ext cx="3867912" cy="846412"/>
          </a:xfrm>
          <a:prstGeom prst="rect">
            <a:avLst/>
          </a:prstGeom>
        </p:spPr>
      </p:pic>
      <p:sp>
        <p:nvSpPr>
          <p:cNvPr id="4" name="Title 1">
            <a:extLst>
              <a:ext uri="{FF2B5EF4-FFF2-40B4-BE49-F238E27FC236}">
                <a16:creationId xmlns:a16="http://schemas.microsoft.com/office/drawing/2014/main" id="{EFAAB989-0FFA-4BFD-8CA4-171418C6DD4C}"/>
              </a:ext>
            </a:extLst>
          </p:cNvPr>
          <p:cNvSpPr>
            <a:spLocks noGrp="1"/>
          </p:cNvSpPr>
          <p:nvPr>
            <p:ph type="title"/>
          </p:nvPr>
        </p:nvSpPr>
        <p:spPr>
          <a:xfrm>
            <a:off x="983811" y="401146"/>
            <a:ext cx="10515600" cy="1325563"/>
          </a:xfrm>
        </p:spPr>
        <p:txBody>
          <a:bodyPr/>
          <a:lstStyle/>
          <a:p>
            <a:r>
              <a:rPr lang="en-GB" b="1" dirty="0">
                <a:solidFill>
                  <a:srgbClr val="309C8A"/>
                </a:solidFill>
                <a:latin typeface="+mn-lt"/>
              </a:rPr>
              <a:t>The Intervention Design Process</a:t>
            </a:r>
          </a:p>
        </p:txBody>
      </p:sp>
      <p:graphicFrame>
        <p:nvGraphicFramePr>
          <p:cNvPr id="2" name="Diagram 1">
            <a:extLst>
              <a:ext uri="{FF2B5EF4-FFF2-40B4-BE49-F238E27FC236}">
                <a16:creationId xmlns:a16="http://schemas.microsoft.com/office/drawing/2014/main" id="{45CDFA23-DCCC-418A-A84A-30855675E996}"/>
              </a:ext>
            </a:extLst>
          </p:cNvPr>
          <p:cNvGraphicFramePr/>
          <p:nvPr>
            <p:extLst/>
          </p:nvPr>
        </p:nvGraphicFramePr>
        <p:xfrm>
          <a:off x="640627" y="1429053"/>
          <a:ext cx="11201968" cy="506382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4913445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41094AC-B365-4983-8A5F-5642FF732E6B}"/>
              </a:ext>
            </a:extLst>
          </p:cNvPr>
          <p:cNvPicPr>
            <a:picLocks noChangeAspect="1"/>
          </p:cNvPicPr>
          <p:nvPr/>
        </p:nvPicPr>
        <p:blipFill>
          <a:blip r:embed="rId3"/>
          <a:stretch>
            <a:fillRect/>
          </a:stretch>
        </p:blipFill>
        <p:spPr>
          <a:xfrm>
            <a:off x="838200" y="5655168"/>
            <a:ext cx="1704012" cy="1202832"/>
          </a:xfrm>
          <a:prstGeom prst="rect">
            <a:avLst/>
          </a:prstGeom>
        </p:spPr>
      </p:pic>
      <p:pic>
        <p:nvPicPr>
          <p:cNvPr id="15" name="Picture 14">
            <a:extLst>
              <a:ext uri="{FF2B5EF4-FFF2-40B4-BE49-F238E27FC236}">
                <a16:creationId xmlns:a16="http://schemas.microsoft.com/office/drawing/2014/main" id="{75CA43B8-46CB-4118-8B8D-C9E5D84CC351}"/>
              </a:ext>
            </a:extLst>
          </p:cNvPr>
          <p:cNvPicPr>
            <a:picLocks noChangeAspect="1"/>
          </p:cNvPicPr>
          <p:nvPr/>
        </p:nvPicPr>
        <p:blipFill>
          <a:blip r:embed="rId4"/>
          <a:stretch>
            <a:fillRect/>
          </a:stretch>
        </p:blipFill>
        <p:spPr>
          <a:xfrm>
            <a:off x="7485888" y="5833378"/>
            <a:ext cx="3867912" cy="846412"/>
          </a:xfrm>
          <a:prstGeom prst="rect">
            <a:avLst/>
          </a:prstGeom>
        </p:spPr>
      </p:pic>
      <p:sp>
        <p:nvSpPr>
          <p:cNvPr id="4" name="Title 1">
            <a:extLst>
              <a:ext uri="{FF2B5EF4-FFF2-40B4-BE49-F238E27FC236}">
                <a16:creationId xmlns:a16="http://schemas.microsoft.com/office/drawing/2014/main" id="{308138BD-1FAD-43A5-BD03-9745A850360F}"/>
              </a:ext>
            </a:extLst>
          </p:cNvPr>
          <p:cNvSpPr>
            <a:spLocks noGrp="1"/>
          </p:cNvSpPr>
          <p:nvPr>
            <p:ph type="title"/>
          </p:nvPr>
        </p:nvSpPr>
        <p:spPr>
          <a:xfrm>
            <a:off x="298268" y="-8057"/>
            <a:ext cx="12172406" cy="1325563"/>
          </a:xfrm>
        </p:spPr>
        <p:txBody>
          <a:bodyPr>
            <a:normAutofit/>
          </a:bodyPr>
          <a:lstStyle/>
          <a:p>
            <a:r>
              <a:rPr lang="en-GB" b="1" dirty="0">
                <a:solidFill>
                  <a:srgbClr val="309C8A"/>
                </a:solidFill>
                <a:latin typeface="+mn-lt"/>
              </a:rPr>
              <a:t>The social, emotional and civic competencies in AG4C</a:t>
            </a:r>
          </a:p>
        </p:txBody>
      </p:sp>
      <p:sp>
        <p:nvSpPr>
          <p:cNvPr id="7" name="Rectangle: Rounded Corners 6">
            <a:extLst>
              <a:ext uri="{FF2B5EF4-FFF2-40B4-BE49-F238E27FC236}">
                <a16:creationId xmlns:a16="http://schemas.microsoft.com/office/drawing/2014/main" id="{83D671E3-B2D9-47C6-AE1C-63687ECF600B}"/>
              </a:ext>
            </a:extLst>
          </p:cNvPr>
          <p:cNvSpPr/>
          <p:nvPr/>
        </p:nvSpPr>
        <p:spPr>
          <a:xfrm>
            <a:off x="298268" y="1317506"/>
            <a:ext cx="6065210" cy="4515872"/>
          </a:xfrm>
          <a:prstGeom prst="roundRect">
            <a:avLst/>
          </a:prstGeom>
          <a:solidFill>
            <a:srgbClr val="2F957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Young people in conflict with the law would benefit from  the development of these competencies.</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An absence or delay in development has a correlation with poorer academic outcomes, reduced financial stability in adulthood and an increase in the likelihood of engaging in criminal behaviours (Gutman &amp; </a:t>
            </a:r>
            <a:r>
              <a:rPr kumimoji="0" lang="en-GB" sz="2400" b="0" i="0" u="none" strike="noStrike" kern="1200" cap="none" spc="0" normalizeH="0" baseline="0" noProof="0" dirty="0" err="1">
                <a:ln>
                  <a:noFill/>
                </a:ln>
                <a:solidFill>
                  <a:prstClr val="white"/>
                </a:solidFill>
                <a:effectLst/>
                <a:uLnTx/>
                <a:uFillTx/>
                <a:latin typeface="Calibri" panose="020F0502020204030204"/>
                <a:ea typeface="+mn-ea"/>
                <a:cs typeface="+mn-cs"/>
              </a:rPr>
              <a:t>Schoon</a:t>
            </a: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 2013).</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3F0F2AF-9797-4D58-AD1C-B8156C448C8F}"/>
              </a:ext>
            </a:extLst>
          </p:cNvPr>
          <p:cNvPicPr>
            <a:picLocks noChangeAspect="1"/>
          </p:cNvPicPr>
          <p:nvPr/>
        </p:nvPicPr>
        <p:blipFill>
          <a:blip r:embed="rId5"/>
          <a:stretch>
            <a:fillRect/>
          </a:stretch>
        </p:blipFill>
        <p:spPr>
          <a:xfrm>
            <a:off x="6690551" y="865414"/>
            <a:ext cx="4978935" cy="4978935"/>
          </a:xfrm>
          <a:prstGeom prst="rect">
            <a:avLst/>
          </a:prstGeom>
        </p:spPr>
      </p:pic>
    </p:spTree>
    <p:extLst>
      <p:ext uri="{BB962C8B-B14F-4D97-AF65-F5344CB8AC3E}">
        <p14:creationId xmlns:p14="http://schemas.microsoft.com/office/powerpoint/2010/main" val="42520828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41094AC-B365-4983-8A5F-5642FF732E6B}"/>
              </a:ext>
            </a:extLst>
          </p:cNvPr>
          <p:cNvPicPr>
            <a:picLocks noChangeAspect="1"/>
          </p:cNvPicPr>
          <p:nvPr/>
        </p:nvPicPr>
        <p:blipFill>
          <a:blip r:embed="rId3"/>
          <a:stretch>
            <a:fillRect/>
          </a:stretch>
        </p:blipFill>
        <p:spPr>
          <a:xfrm>
            <a:off x="838200" y="5655168"/>
            <a:ext cx="1704012" cy="1202832"/>
          </a:xfrm>
          <a:prstGeom prst="rect">
            <a:avLst/>
          </a:prstGeom>
        </p:spPr>
      </p:pic>
      <p:pic>
        <p:nvPicPr>
          <p:cNvPr id="15" name="Picture 14">
            <a:extLst>
              <a:ext uri="{FF2B5EF4-FFF2-40B4-BE49-F238E27FC236}">
                <a16:creationId xmlns:a16="http://schemas.microsoft.com/office/drawing/2014/main" id="{75CA43B8-46CB-4118-8B8D-C9E5D84CC351}"/>
              </a:ext>
            </a:extLst>
          </p:cNvPr>
          <p:cNvPicPr>
            <a:picLocks noChangeAspect="1"/>
          </p:cNvPicPr>
          <p:nvPr/>
        </p:nvPicPr>
        <p:blipFill>
          <a:blip r:embed="rId4"/>
          <a:stretch>
            <a:fillRect/>
          </a:stretch>
        </p:blipFill>
        <p:spPr>
          <a:xfrm>
            <a:off x="7485888" y="5833378"/>
            <a:ext cx="3867912" cy="846412"/>
          </a:xfrm>
          <a:prstGeom prst="rect">
            <a:avLst/>
          </a:prstGeom>
        </p:spPr>
      </p:pic>
      <p:sp>
        <p:nvSpPr>
          <p:cNvPr id="9" name="Title 1">
            <a:extLst>
              <a:ext uri="{FF2B5EF4-FFF2-40B4-BE49-F238E27FC236}">
                <a16:creationId xmlns:a16="http://schemas.microsoft.com/office/drawing/2014/main" id="{E4892183-2466-4303-9A7F-9BD5A24F3B6D}"/>
              </a:ext>
            </a:extLst>
          </p:cNvPr>
          <p:cNvSpPr>
            <a:spLocks noGrp="1"/>
          </p:cNvSpPr>
          <p:nvPr>
            <p:ph type="title"/>
          </p:nvPr>
        </p:nvSpPr>
        <p:spPr>
          <a:xfrm>
            <a:off x="466531" y="129678"/>
            <a:ext cx="10515600" cy="1325563"/>
          </a:xfrm>
        </p:spPr>
        <p:txBody>
          <a:bodyPr/>
          <a:lstStyle/>
          <a:p>
            <a:r>
              <a:rPr lang="en-GB" b="1" dirty="0">
                <a:solidFill>
                  <a:srgbClr val="2F957D"/>
                </a:solidFill>
                <a:latin typeface="+mn-lt"/>
              </a:rPr>
              <a:t>Assessment Tools </a:t>
            </a:r>
            <a:r>
              <a:rPr lang="en-GB" sz="3200" b="1" dirty="0">
                <a:solidFill>
                  <a:srgbClr val="2F957D"/>
                </a:solidFill>
                <a:latin typeface="+mn-lt"/>
              </a:rPr>
              <a:t>(pre and post)</a:t>
            </a:r>
            <a:endParaRPr lang="en-GB" b="1" dirty="0">
              <a:solidFill>
                <a:srgbClr val="2F957D"/>
              </a:solidFill>
              <a:latin typeface="+mn-lt"/>
            </a:endParaRPr>
          </a:p>
        </p:txBody>
      </p:sp>
      <p:pic>
        <p:nvPicPr>
          <p:cNvPr id="2" name="Picture 1">
            <a:extLst>
              <a:ext uri="{FF2B5EF4-FFF2-40B4-BE49-F238E27FC236}">
                <a16:creationId xmlns:a16="http://schemas.microsoft.com/office/drawing/2014/main" id="{ACDA2216-AA32-4F61-85C9-56065385C241}"/>
              </a:ext>
            </a:extLst>
          </p:cNvPr>
          <p:cNvPicPr>
            <a:picLocks noChangeAspect="1"/>
          </p:cNvPicPr>
          <p:nvPr/>
        </p:nvPicPr>
        <p:blipFill>
          <a:blip r:embed="rId5"/>
          <a:stretch>
            <a:fillRect/>
          </a:stretch>
        </p:blipFill>
        <p:spPr>
          <a:xfrm>
            <a:off x="7651103" y="365125"/>
            <a:ext cx="4273234" cy="5332996"/>
          </a:xfrm>
          <a:prstGeom prst="rect">
            <a:avLst/>
          </a:prstGeom>
        </p:spPr>
      </p:pic>
      <p:sp>
        <p:nvSpPr>
          <p:cNvPr id="7" name="Rectangle: Rounded Corners 6">
            <a:extLst>
              <a:ext uri="{FF2B5EF4-FFF2-40B4-BE49-F238E27FC236}">
                <a16:creationId xmlns:a16="http://schemas.microsoft.com/office/drawing/2014/main" id="{A485D2E2-0D82-4EB4-8A45-5611312A47A2}"/>
              </a:ext>
            </a:extLst>
          </p:cNvPr>
          <p:cNvSpPr/>
          <p:nvPr/>
        </p:nvSpPr>
        <p:spPr>
          <a:xfrm>
            <a:off x="466531" y="1219200"/>
            <a:ext cx="7019357" cy="4435968"/>
          </a:xfrm>
          <a:prstGeom prst="roundRect">
            <a:avLst/>
          </a:prstGeom>
          <a:solidFill>
            <a:srgbClr val="2F957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Quantitative</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Warwick-Edinburgh Mental Well-being Scale (WEMWBS)</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Qualitative: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2 questions for the participants to answer</a:t>
            </a:r>
          </a:p>
        </p:txBody>
      </p:sp>
    </p:spTree>
    <p:extLst>
      <p:ext uri="{BB962C8B-B14F-4D97-AF65-F5344CB8AC3E}">
        <p14:creationId xmlns:p14="http://schemas.microsoft.com/office/powerpoint/2010/main" val="40560431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41094AC-B365-4983-8A5F-5642FF732E6B}"/>
              </a:ext>
            </a:extLst>
          </p:cNvPr>
          <p:cNvPicPr>
            <a:picLocks noChangeAspect="1"/>
          </p:cNvPicPr>
          <p:nvPr/>
        </p:nvPicPr>
        <p:blipFill>
          <a:blip r:embed="rId3"/>
          <a:stretch>
            <a:fillRect/>
          </a:stretch>
        </p:blipFill>
        <p:spPr>
          <a:xfrm>
            <a:off x="838200" y="5655168"/>
            <a:ext cx="1704012" cy="1202832"/>
          </a:xfrm>
          <a:prstGeom prst="rect">
            <a:avLst/>
          </a:prstGeom>
        </p:spPr>
      </p:pic>
      <p:pic>
        <p:nvPicPr>
          <p:cNvPr id="15" name="Picture 14">
            <a:extLst>
              <a:ext uri="{FF2B5EF4-FFF2-40B4-BE49-F238E27FC236}">
                <a16:creationId xmlns:a16="http://schemas.microsoft.com/office/drawing/2014/main" id="{75CA43B8-46CB-4118-8B8D-C9E5D84CC351}"/>
              </a:ext>
            </a:extLst>
          </p:cNvPr>
          <p:cNvPicPr>
            <a:picLocks noChangeAspect="1"/>
          </p:cNvPicPr>
          <p:nvPr/>
        </p:nvPicPr>
        <p:blipFill>
          <a:blip r:embed="rId4"/>
          <a:stretch>
            <a:fillRect/>
          </a:stretch>
        </p:blipFill>
        <p:spPr>
          <a:xfrm>
            <a:off x="8747828" y="5926104"/>
            <a:ext cx="3444172" cy="753685"/>
          </a:xfrm>
          <a:prstGeom prst="rect">
            <a:avLst/>
          </a:prstGeom>
        </p:spPr>
      </p:pic>
      <p:sp>
        <p:nvSpPr>
          <p:cNvPr id="4" name="Title 1">
            <a:extLst>
              <a:ext uri="{FF2B5EF4-FFF2-40B4-BE49-F238E27FC236}">
                <a16:creationId xmlns:a16="http://schemas.microsoft.com/office/drawing/2014/main" id="{EFAAB989-0FFA-4BFD-8CA4-171418C6DD4C}"/>
              </a:ext>
            </a:extLst>
          </p:cNvPr>
          <p:cNvSpPr>
            <a:spLocks noGrp="1"/>
          </p:cNvSpPr>
          <p:nvPr>
            <p:ph type="title"/>
          </p:nvPr>
        </p:nvSpPr>
        <p:spPr>
          <a:xfrm>
            <a:off x="7075167" y="-134490"/>
            <a:ext cx="5575577" cy="1325563"/>
          </a:xfrm>
        </p:spPr>
        <p:txBody>
          <a:bodyPr/>
          <a:lstStyle/>
          <a:p>
            <a:r>
              <a:rPr lang="en-GB" b="1" dirty="0">
                <a:solidFill>
                  <a:srgbClr val="2F957D"/>
                </a:solidFill>
                <a:latin typeface="+mn-lt"/>
              </a:rPr>
              <a:t>Training and Piloting</a:t>
            </a:r>
            <a:endParaRPr lang="en-GB" dirty="0">
              <a:solidFill>
                <a:srgbClr val="2F957D"/>
              </a:solidFill>
              <a:latin typeface="+mn-lt"/>
            </a:endParaRPr>
          </a:p>
        </p:txBody>
      </p:sp>
      <p:sp>
        <p:nvSpPr>
          <p:cNvPr id="6" name="TextBox 5">
            <a:extLst>
              <a:ext uri="{FF2B5EF4-FFF2-40B4-BE49-F238E27FC236}">
                <a16:creationId xmlns:a16="http://schemas.microsoft.com/office/drawing/2014/main" id="{7DDD9B03-17DE-42A3-AA26-A7919EC4563F}"/>
              </a:ext>
            </a:extLst>
          </p:cNvPr>
          <p:cNvSpPr txBox="1"/>
          <p:nvPr/>
        </p:nvSpPr>
        <p:spPr>
          <a:xfrm>
            <a:off x="826783" y="1631965"/>
            <a:ext cx="11163869" cy="58907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18478"/>
                </a:solidFill>
                <a:effectLst/>
                <a:uLnTx/>
                <a:uFillTx/>
                <a:latin typeface="Calibri" panose="020F0502020204030204"/>
                <a:ea typeface="+mn-ea"/>
                <a:cs typeface="+mn-cs"/>
              </a:rPr>
              <a:t>						</a:t>
            </a:r>
            <a:endParaRPr kumimoji="0" lang="en-US" sz="2400" b="0" i="0" u="none" strike="noStrike" kern="1200" cap="none" spc="0" normalizeH="0" baseline="0" noProof="0" dirty="0">
              <a:ln>
                <a:noFill/>
              </a:ln>
              <a:solidFill>
                <a:srgbClr val="518478"/>
              </a:solidFill>
              <a:effectLst/>
              <a:uLnTx/>
              <a:uFillTx/>
              <a:latin typeface="Calibri" panose="020F0502020204030204"/>
              <a:ea typeface="+mn-ea"/>
              <a:cs typeface="+mn-cs"/>
            </a:endParaRPr>
          </a:p>
        </p:txBody>
      </p:sp>
      <p:graphicFrame>
        <p:nvGraphicFramePr>
          <p:cNvPr id="2" name="Diagram 1">
            <a:extLst>
              <a:ext uri="{FF2B5EF4-FFF2-40B4-BE49-F238E27FC236}">
                <a16:creationId xmlns:a16="http://schemas.microsoft.com/office/drawing/2014/main" id="{43270FCC-012B-40A7-988F-C0E38A00EC6E}"/>
              </a:ext>
            </a:extLst>
          </p:cNvPr>
          <p:cNvGraphicFramePr/>
          <p:nvPr>
            <p:extLst/>
          </p:nvPr>
        </p:nvGraphicFramePr>
        <p:xfrm>
          <a:off x="1493101" y="719666"/>
          <a:ext cx="11451898"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a:extLst>
              <a:ext uri="{FF2B5EF4-FFF2-40B4-BE49-F238E27FC236}">
                <a16:creationId xmlns:a16="http://schemas.microsoft.com/office/drawing/2014/main" id="{1A179949-9C41-450E-A03A-44E64E2BF695}"/>
              </a:ext>
            </a:extLst>
          </p:cNvPr>
          <p:cNvPicPr>
            <a:picLocks noChangeAspect="1"/>
          </p:cNvPicPr>
          <p:nvPr/>
        </p:nvPicPr>
        <p:blipFill>
          <a:blip r:embed="rId10"/>
          <a:stretch>
            <a:fillRect/>
          </a:stretch>
        </p:blipFill>
        <p:spPr>
          <a:xfrm>
            <a:off x="0" y="3978646"/>
            <a:ext cx="4450905" cy="2827507"/>
          </a:xfrm>
          <a:prstGeom prst="rect">
            <a:avLst/>
          </a:prstGeom>
        </p:spPr>
      </p:pic>
    </p:spTree>
    <p:extLst>
      <p:ext uri="{BB962C8B-B14F-4D97-AF65-F5344CB8AC3E}">
        <p14:creationId xmlns:p14="http://schemas.microsoft.com/office/powerpoint/2010/main" val="12460456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41094AC-B365-4983-8A5F-5642FF732E6B}"/>
              </a:ext>
            </a:extLst>
          </p:cNvPr>
          <p:cNvPicPr>
            <a:picLocks noChangeAspect="1"/>
          </p:cNvPicPr>
          <p:nvPr/>
        </p:nvPicPr>
        <p:blipFill>
          <a:blip r:embed="rId3"/>
          <a:stretch>
            <a:fillRect/>
          </a:stretch>
        </p:blipFill>
        <p:spPr>
          <a:xfrm>
            <a:off x="838200" y="5655168"/>
            <a:ext cx="1704012" cy="1202832"/>
          </a:xfrm>
          <a:prstGeom prst="rect">
            <a:avLst/>
          </a:prstGeom>
        </p:spPr>
      </p:pic>
      <p:pic>
        <p:nvPicPr>
          <p:cNvPr id="15" name="Picture 14">
            <a:extLst>
              <a:ext uri="{FF2B5EF4-FFF2-40B4-BE49-F238E27FC236}">
                <a16:creationId xmlns:a16="http://schemas.microsoft.com/office/drawing/2014/main" id="{75CA43B8-46CB-4118-8B8D-C9E5D84CC351}"/>
              </a:ext>
            </a:extLst>
          </p:cNvPr>
          <p:cNvPicPr>
            <a:picLocks noChangeAspect="1"/>
          </p:cNvPicPr>
          <p:nvPr/>
        </p:nvPicPr>
        <p:blipFill>
          <a:blip r:embed="rId4"/>
          <a:stretch>
            <a:fillRect/>
          </a:stretch>
        </p:blipFill>
        <p:spPr>
          <a:xfrm>
            <a:off x="8747828" y="5926104"/>
            <a:ext cx="3444172" cy="753685"/>
          </a:xfrm>
          <a:prstGeom prst="rect">
            <a:avLst/>
          </a:prstGeom>
        </p:spPr>
      </p:pic>
      <p:sp>
        <p:nvSpPr>
          <p:cNvPr id="4" name="Title 1">
            <a:extLst>
              <a:ext uri="{FF2B5EF4-FFF2-40B4-BE49-F238E27FC236}">
                <a16:creationId xmlns:a16="http://schemas.microsoft.com/office/drawing/2014/main" id="{EFAAB989-0FFA-4BFD-8CA4-171418C6DD4C}"/>
              </a:ext>
            </a:extLst>
          </p:cNvPr>
          <p:cNvSpPr>
            <a:spLocks noGrp="1"/>
          </p:cNvSpPr>
          <p:nvPr>
            <p:ph type="title"/>
          </p:nvPr>
        </p:nvSpPr>
        <p:spPr>
          <a:xfrm>
            <a:off x="650402" y="0"/>
            <a:ext cx="10515600" cy="1325563"/>
          </a:xfrm>
        </p:spPr>
        <p:txBody>
          <a:bodyPr/>
          <a:lstStyle/>
          <a:p>
            <a:r>
              <a:rPr lang="en-GB" b="1" dirty="0">
                <a:solidFill>
                  <a:srgbClr val="2F957D"/>
                </a:solidFill>
                <a:latin typeface="+mn-lt"/>
              </a:rPr>
              <a:t>Pedagogy Overview</a:t>
            </a:r>
            <a:endParaRPr lang="en-GB" dirty="0">
              <a:solidFill>
                <a:srgbClr val="2F957D"/>
              </a:solidFill>
              <a:latin typeface="+mn-lt"/>
            </a:endParaRPr>
          </a:p>
        </p:txBody>
      </p:sp>
      <p:sp>
        <p:nvSpPr>
          <p:cNvPr id="6" name="TextBox 5">
            <a:extLst>
              <a:ext uri="{FF2B5EF4-FFF2-40B4-BE49-F238E27FC236}">
                <a16:creationId xmlns:a16="http://schemas.microsoft.com/office/drawing/2014/main" id="{7DDD9B03-17DE-42A3-AA26-A7919EC4563F}"/>
              </a:ext>
            </a:extLst>
          </p:cNvPr>
          <p:cNvSpPr txBox="1"/>
          <p:nvPr/>
        </p:nvSpPr>
        <p:spPr>
          <a:xfrm>
            <a:off x="838200" y="2715738"/>
            <a:ext cx="11163869" cy="58907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18478"/>
                </a:solidFill>
                <a:effectLst/>
                <a:uLnTx/>
                <a:uFillTx/>
                <a:latin typeface="Calibri" panose="020F0502020204030204"/>
                <a:ea typeface="+mn-ea"/>
                <a:cs typeface="+mn-cs"/>
              </a:rPr>
              <a:t>						</a:t>
            </a:r>
            <a:endParaRPr kumimoji="0" lang="en-US" sz="2400" b="0" i="0" u="none" strike="noStrike" kern="1200" cap="none" spc="0" normalizeH="0" baseline="0" noProof="0" dirty="0">
              <a:ln>
                <a:noFill/>
              </a:ln>
              <a:solidFill>
                <a:srgbClr val="518478"/>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724ED08C-08B8-4319-823D-CE9985222C02}"/>
              </a:ext>
            </a:extLst>
          </p:cNvPr>
          <p:cNvSpPr/>
          <p:nvPr/>
        </p:nvSpPr>
        <p:spPr>
          <a:xfrm>
            <a:off x="1025998" y="1146229"/>
            <a:ext cx="3827278" cy="1753431"/>
          </a:xfrm>
          <a:prstGeom prst="roundRect">
            <a:avLst/>
          </a:prstGeom>
          <a:solidFill>
            <a:srgbClr val="2F957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Teaching personal &amp; social responsibility</a:t>
            </a: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204A30E7-D655-4321-98C6-31F2E6176A6C}"/>
              </a:ext>
            </a:extLst>
          </p:cNvPr>
          <p:cNvSpPr/>
          <p:nvPr/>
        </p:nvSpPr>
        <p:spPr>
          <a:xfrm>
            <a:off x="7338724" y="1070767"/>
            <a:ext cx="3827278" cy="1753431"/>
          </a:xfrm>
          <a:prstGeom prst="roundRect">
            <a:avLst/>
          </a:prstGeom>
          <a:solidFill>
            <a:srgbClr val="2F957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rPr>
              <a:t>Adventure</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a:solidFill>
                  <a:prstClr val="white"/>
                </a:solidFill>
                <a:latin typeface="Calibri" panose="020F0502020204030204"/>
              </a:rPr>
              <a:t>p</a:t>
            </a:r>
            <a:r>
              <a:rPr kumimoji="0" lang="en-US" sz="4800" b="0" i="0" u="none" strike="noStrike" kern="1200" cap="none" spc="0" normalizeH="0" baseline="0" noProof="0" dirty="0" err="1">
                <a:ln>
                  <a:noFill/>
                </a:ln>
                <a:solidFill>
                  <a:prstClr val="white"/>
                </a:solidFill>
                <a:effectLst/>
                <a:uLnTx/>
                <a:uFillTx/>
                <a:latin typeface="Calibri" panose="020F0502020204030204"/>
                <a:ea typeface="+mn-ea"/>
                <a:cs typeface="+mn-cs"/>
              </a:rPr>
              <a:t>edagogy</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E226179B-F4D7-4728-A695-5ED889096870}"/>
              </a:ext>
            </a:extLst>
          </p:cNvPr>
          <p:cNvSpPr/>
          <p:nvPr/>
        </p:nvSpPr>
        <p:spPr>
          <a:xfrm>
            <a:off x="3615070" y="4172673"/>
            <a:ext cx="4976037" cy="2206862"/>
          </a:xfrm>
          <a:prstGeom prst="roundRect">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A Pedagogy of Personal Development</a:t>
            </a:r>
          </a:p>
        </p:txBody>
      </p:sp>
      <p:sp>
        <p:nvSpPr>
          <p:cNvPr id="7" name="Arrow: Down 6">
            <a:extLst>
              <a:ext uri="{FF2B5EF4-FFF2-40B4-BE49-F238E27FC236}">
                <a16:creationId xmlns:a16="http://schemas.microsoft.com/office/drawing/2014/main" id="{C59C489F-BB75-4488-8937-98B69915BCFF}"/>
              </a:ext>
            </a:extLst>
          </p:cNvPr>
          <p:cNvSpPr/>
          <p:nvPr/>
        </p:nvSpPr>
        <p:spPr>
          <a:xfrm rot="19439728">
            <a:off x="3134715" y="3028511"/>
            <a:ext cx="1072858" cy="1162399"/>
          </a:xfrm>
          <a:prstGeom prst="downArrow">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Arrow: Down 16">
            <a:extLst>
              <a:ext uri="{FF2B5EF4-FFF2-40B4-BE49-F238E27FC236}">
                <a16:creationId xmlns:a16="http://schemas.microsoft.com/office/drawing/2014/main" id="{C8094F99-2ED2-4246-9D8B-317FFA2F061B}"/>
              </a:ext>
            </a:extLst>
          </p:cNvPr>
          <p:cNvSpPr/>
          <p:nvPr/>
        </p:nvSpPr>
        <p:spPr>
          <a:xfrm rot="2234806">
            <a:off x="7937147" y="2967691"/>
            <a:ext cx="1072858" cy="1162399"/>
          </a:xfrm>
          <a:prstGeom prst="downArrow">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2B7CD44A-298D-418E-980D-845C0D5ADB12}"/>
              </a:ext>
            </a:extLst>
          </p:cNvPr>
          <p:cNvSpPr/>
          <p:nvPr/>
        </p:nvSpPr>
        <p:spPr>
          <a:xfrm>
            <a:off x="1025998" y="2954479"/>
            <a:ext cx="1869533" cy="45879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Hellison</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2010)</a:t>
            </a:r>
          </a:p>
        </p:txBody>
      </p:sp>
      <p:sp>
        <p:nvSpPr>
          <p:cNvPr id="16" name="Rectangle: Rounded Corners 15">
            <a:extLst>
              <a:ext uri="{FF2B5EF4-FFF2-40B4-BE49-F238E27FC236}">
                <a16:creationId xmlns:a16="http://schemas.microsoft.com/office/drawing/2014/main" id="{FA3B811E-0A69-4C9C-939F-9AE104C2513A}"/>
              </a:ext>
            </a:extLst>
          </p:cNvPr>
          <p:cNvSpPr/>
          <p:nvPr/>
        </p:nvSpPr>
        <p:spPr>
          <a:xfrm>
            <a:off x="9252363" y="2915446"/>
            <a:ext cx="1913639" cy="58907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(Sutherland, et al., 2016)</a:t>
            </a:r>
          </a:p>
        </p:txBody>
      </p:sp>
    </p:spTree>
    <p:extLst>
      <p:ext uri="{BB962C8B-B14F-4D97-AF65-F5344CB8AC3E}">
        <p14:creationId xmlns:p14="http://schemas.microsoft.com/office/powerpoint/2010/main" val="2789464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5B95-60A9-431A-B929-405A1EF5F8E0}"/>
              </a:ext>
            </a:extLst>
          </p:cNvPr>
          <p:cNvSpPr>
            <a:spLocks noGrp="1"/>
          </p:cNvSpPr>
          <p:nvPr>
            <p:ph type="title"/>
          </p:nvPr>
        </p:nvSpPr>
        <p:spPr/>
        <p:txBody>
          <a:bodyPr/>
          <a:lstStyle/>
          <a:p>
            <a:r>
              <a:rPr lang="en-GB" dirty="0"/>
              <a:t>Today’s panel session</a:t>
            </a:r>
          </a:p>
        </p:txBody>
      </p:sp>
      <p:sp>
        <p:nvSpPr>
          <p:cNvPr id="4" name="Rectangle 3">
            <a:extLst>
              <a:ext uri="{FF2B5EF4-FFF2-40B4-BE49-F238E27FC236}">
                <a16:creationId xmlns:a16="http://schemas.microsoft.com/office/drawing/2014/main" id="{9AD0C38C-155B-472E-9014-C965EBA8AA68}"/>
              </a:ext>
            </a:extLst>
          </p:cNvPr>
          <p:cNvSpPr/>
          <p:nvPr/>
        </p:nvSpPr>
        <p:spPr>
          <a:xfrm>
            <a:off x="522000" y="1905506"/>
            <a:ext cx="5081047" cy="3046988"/>
          </a:xfrm>
          <a:prstGeom prst="rect">
            <a:avLst/>
          </a:prstGeom>
        </p:spPr>
        <p:txBody>
          <a:bodyPr wrap="square">
            <a:spAutoFit/>
          </a:bodyPr>
          <a:lstStyle/>
          <a:p>
            <a:pPr algn="ctr"/>
            <a:r>
              <a:rPr lang="en-GB" sz="2400" dirty="0"/>
              <a:t>This panel session presents alternative ways of approaching education in custodial settings that present a better chance of enabling young people to recognise and therefore receive or engage in educational opportunities that can be transformative for them </a:t>
            </a:r>
          </a:p>
        </p:txBody>
      </p:sp>
      <p:pic>
        <p:nvPicPr>
          <p:cNvPr id="6" name="Picture 5">
            <a:extLst>
              <a:ext uri="{FF2B5EF4-FFF2-40B4-BE49-F238E27FC236}">
                <a16:creationId xmlns:a16="http://schemas.microsoft.com/office/drawing/2014/main" id="{40FC024B-61E5-4E6B-836A-8D8E52CF1C6D}"/>
              </a:ext>
            </a:extLst>
          </p:cNvPr>
          <p:cNvPicPr>
            <a:picLocks noChangeAspect="1"/>
          </p:cNvPicPr>
          <p:nvPr/>
        </p:nvPicPr>
        <p:blipFill rotWithShape="1">
          <a:blip r:embed="rId2"/>
          <a:srcRect t="24639" b="26104"/>
          <a:stretch/>
        </p:blipFill>
        <p:spPr>
          <a:xfrm>
            <a:off x="6174557" y="2021493"/>
            <a:ext cx="5715000" cy="2815014"/>
          </a:xfrm>
          <a:prstGeom prst="rect">
            <a:avLst/>
          </a:prstGeom>
        </p:spPr>
      </p:pic>
    </p:spTree>
    <p:extLst>
      <p:ext uri="{BB962C8B-B14F-4D97-AF65-F5344CB8AC3E}">
        <p14:creationId xmlns:p14="http://schemas.microsoft.com/office/powerpoint/2010/main" val="22770655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999F2E-0098-4440-9D0C-EFBABA14CC12}"/>
              </a:ext>
            </a:extLst>
          </p:cNvPr>
          <p:cNvPicPr>
            <a:picLocks noChangeAspect="1"/>
          </p:cNvPicPr>
          <p:nvPr/>
        </p:nvPicPr>
        <p:blipFill>
          <a:blip r:embed="rId3"/>
          <a:stretch>
            <a:fillRect/>
          </a:stretch>
        </p:blipFill>
        <p:spPr>
          <a:xfrm>
            <a:off x="5141148" y="636954"/>
            <a:ext cx="6212652" cy="5289150"/>
          </a:xfrm>
          <a:prstGeom prst="rect">
            <a:avLst/>
          </a:prstGeom>
        </p:spPr>
      </p:pic>
      <p:pic>
        <p:nvPicPr>
          <p:cNvPr id="3" name="Picture 2">
            <a:extLst>
              <a:ext uri="{FF2B5EF4-FFF2-40B4-BE49-F238E27FC236}">
                <a16:creationId xmlns:a16="http://schemas.microsoft.com/office/drawing/2014/main" id="{8E69EAD5-4803-443A-AF6A-68AA5CF7A01A}"/>
              </a:ext>
            </a:extLst>
          </p:cNvPr>
          <p:cNvPicPr>
            <a:picLocks noChangeAspect="1"/>
          </p:cNvPicPr>
          <p:nvPr/>
        </p:nvPicPr>
        <p:blipFill>
          <a:blip r:embed="rId4"/>
          <a:stretch>
            <a:fillRect/>
          </a:stretch>
        </p:blipFill>
        <p:spPr>
          <a:xfrm>
            <a:off x="430827" y="1068660"/>
            <a:ext cx="4099050" cy="3638251"/>
          </a:xfrm>
          <a:prstGeom prst="rect">
            <a:avLst/>
          </a:prstGeom>
        </p:spPr>
      </p:pic>
      <p:pic>
        <p:nvPicPr>
          <p:cNvPr id="8" name="Picture 7">
            <a:extLst>
              <a:ext uri="{FF2B5EF4-FFF2-40B4-BE49-F238E27FC236}">
                <a16:creationId xmlns:a16="http://schemas.microsoft.com/office/drawing/2014/main" id="{C41094AC-B365-4983-8A5F-5642FF732E6B}"/>
              </a:ext>
            </a:extLst>
          </p:cNvPr>
          <p:cNvPicPr>
            <a:picLocks noChangeAspect="1"/>
          </p:cNvPicPr>
          <p:nvPr/>
        </p:nvPicPr>
        <p:blipFill>
          <a:blip r:embed="rId5"/>
          <a:stretch>
            <a:fillRect/>
          </a:stretch>
        </p:blipFill>
        <p:spPr>
          <a:xfrm>
            <a:off x="838200" y="5655168"/>
            <a:ext cx="1704012" cy="1202832"/>
          </a:xfrm>
          <a:prstGeom prst="rect">
            <a:avLst/>
          </a:prstGeom>
        </p:spPr>
      </p:pic>
      <p:pic>
        <p:nvPicPr>
          <p:cNvPr id="15" name="Picture 14">
            <a:extLst>
              <a:ext uri="{FF2B5EF4-FFF2-40B4-BE49-F238E27FC236}">
                <a16:creationId xmlns:a16="http://schemas.microsoft.com/office/drawing/2014/main" id="{75CA43B8-46CB-4118-8B8D-C9E5D84CC351}"/>
              </a:ext>
            </a:extLst>
          </p:cNvPr>
          <p:cNvPicPr>
            <a:picLocks noChangeAspect="1"/>
          </p:cNvPicPr>
          <p:nvPr/>
        </p:nvPicPr>
        <p:blipFill>
          <a:blip r:embed="rId6"/>
          <a:stretch>
            <a:fillRect/>
          </a:stretch>
        </p:blipFill>
        <p:spPr>
          <a:xfrm>
            <a:off x="8747828" y="5926104"/>
            <a:ext cx="3444172" cy="753685"/>
          </a:xfrm>
          <a:prstGeom prst="rect">
            <a:avLst/>
          </a:prstGeom>
        </p:spPr>
      </p:pic>
      <p:sp>
        <p:nvSpPr>
          <p:cNvPr id="4" name="Title 1">
            <a:extLst>
              <a:ext uri="{FF2B5EF4-FFF2-40B4-BE49-F238E27FC236}">
                <a16:creationId xmlns:a16="http://schemas.microsoft.com/office/drawing/2014/main" id="{EFAAB989-0FFA-4BFD-8CA4-171418C6DD4C}"/>
              </a:ext>
            </a:extLst>
          </p:cNvPr>
          <p:cNvSpPr>
            <a:spLocks noGrp="1"/>
          </p:cNvSpPr>
          <p:nvPr>
            <p:ph type="title"/>
          </p:nvPr>
        </p:nvSpPr>
        <p:spPr>
          <a:xfrm>
            <a:off x="650402" y="0"/>
            <a:ext cx="10515600" cy="1325563"/>
          </a:xfrm>
        </p:spPr>
        <p:txBody>
          <a:bodyPr/>
          <a:lstStyle/>
          <a:p>
            <a:r>
              <a:rPr lang="en-GB" b="1" dirty="0">
                <a:solidFill>
                  <a:srgbClr val="2F957D"/>
                </a:solidFill>
                <a:latin typeface="+mn-lt"/>
              </a:rPr>
              <a:t>Pedagogy Overview</a:t>
            </a:r>
            <a:endParaRPr lang="en-GB" dirty="0">
              <a:solidFill>
                <a:srgbClr val="2F957D"/>
              </a:solidFill>
              <a:latin typeface="+mn-lt"/>
            </a:endParaRPr>
          </a:p>
        </p:txBody>
      </p:sp>
      <p:sp>
        <p:nvSpPr>
          <p:cNvPr id="6" name="TextBox 5">
            <a:extLst>
              <a:ext uri="{FF2B5EF4-FFF2-40B4-BE49-F238E27FC236}">
                <a16:creationId xmlns:a16="http://schemas.microsoft.com/office/drawing/2014/main" id="{7DDD9B03-17DE-42A3-AA26-A7919EC4563F}"/>
              </a:ext>
            </a:extLst>
          </p:cNvPr>
          <p:cNvSpPr txBox="1"/>
          <p:nvPr/>
        </p:nvSpPr>
        <p:spPr>
          <a:xfrm>
            <a:off x="838200" y="2715738"/>
            <a:ext cx="11163869" cy="58907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18478"/>
                </a:solidFill>
                <a:effectLst/>
                <a:uLnTx/>
                <a:uFillTx/>
                <a:latin typeface="Calibri" panose="020F0502020204030204"/>
                <a:ea typeface="+mn-ea"/>
                <a:cs typeface="+mn-cs"/>
              </a:rPr>
              <a:t>						</a:t>
            </a:r>
            <a:endParaRPr kumimoji="0" lang="en-US" sz="2400" b="0" i="0" u="none" strike="noStrike" kern="1200" cap="none" spc="0" normalizeH="0" baseline="0" noProof="0" dirty="0">
              <a:ln>
                <a:noFill/>
              </a:ln>
              <a:solidFill>
                <a:srgbClr val="518478"/>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ADD663A9-1729-4E29-9198-C8185DD33146}"/>
              </a:ext>
            </a:extLst>
          </p:cNvPr>
          <p:cNvGrpSpPr/>
          <p:nvPr/>
        </p:nvGrpSpPr>
        <p:grpSpPr>
          <a:xfrm>
            <a:off x="-239843" y="4818195"/>
            <a:ext cx="5246558" cy="589073"/>
            <a:chOff x="4558154" y="371088"/>
            <a:chExt cx="1926619" cy="1107909"/>
          </a:xfrm>
        </p:grpSpPr>
        <p:sp>
          <p:nvSpPr>
            <p:cNvPr id="10" name="Rectangle: Rounded Corners 9">
              <a:extLst>
                <a:ext uri="{FF2B5EF4-FFF2-40B4-BE49-F238E27FC236}">
                  <a16:creationId xmlns:a16="http://schemas.microsoft.com/office/drawing/2014/main" id="{F6E8E887-CB76-43C4-B685-64C1D89CEEBD}"/>
                </a:ext>
              </a:extLst>
            </p:cNvPr>
            <p:cNvSpPr/>
            <p:nvPr/>
          </p:nvSpPr>
          <p:spPr>
            <a:xfrm>
              <a:off x="4695467" y="371088"/>
              <a:ext cx="1789306" cy="1107909"/>
            </a:xfrm>
            <a:prstGeom prst="roundRect">
              <a:avLst>
                <a:gd name="adj" fmla="val 10000"/>
              </a:avLst>
            </a:prstGeom>
            <a:ln>
              <a:solidFill>
                <a:schemeClr val="tx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ectangle: Rounded Corners 4">
              <a:extLst>
                <a:ext uri="{FF2B5EF4-FFF2-40B4-BE49-F238E27FC236}">
                  <a16:creationId xmlns:a16="http://schemas.microsoft.com/office/drawing/2014/main" id="{15E247C8-EAB0-40F2-BF2B-E3F440508B54}"/>
                </a:ext>
              </a:extLst>
            </p:cNvPr>
            <p:cNvSpPr txBox="1"/>
            <p:nvPr/>
          </p:nvSpPr>
          <p:spPr>
            <a:xfrm>
              <a:off x="4558154" y="403537"/>
              <a:ext cx="1894169" cy="10430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Full text at www.activegames4change.org</a:t>
              </a:r>
            </a:p>
          </p:txBody>
        </p:sp>
      </p:grpSp>
    </p:spTree>
    <p:extLst>
      <p:ext uri="{BB962C8B-B14F-4D97-AF65-F5344CB8AC3E}">
        <p14:creationId xmlns:p14="http://schemas.microsoft.com/office/powerpoint/2010/main" val="30190611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1596A6-CF1E-4C1A-8BB3-2F53186A224E}"/>
              </a:ext>
            </a:extLst>
          </p:cNvPr>
          <p:cNvPicPr>
            <a:picLocks noChangeAspect="1"/>
          </p:cNvPicPr>
          <p:nvPr/>
        </p:nvPicPr>
        <p:blipFill>
          <a:blip r:embed="rId3"/>
          <a:stretch>
            <a:fillRect/>
          </a:stretch>
        </p:blipFill>
        <p:spPr>
          <a:xfrm>
            <a:off x="848434" y="293702"/>
            <a:ext cx="4399869" cy="6270597"/>
          </a:xfrm>
          <a:prstGeom prst="rect">
            <a:avLst/>
          </a:prstGeom>
        </p:spPr>
      </p:pic>
      <p:pic>
        <p:nvPicPr>
          <p:cNvPr id="6" name="Picture 5">
            <a:extLst>
              <a:ext uri="{FF2B5EF4-FFF2-40B4-BE49-F238E27FC236}">
                <a16:creationId xmlns:a16="http://schemas.microsoft.com/office/drawing/2014/main" id="{56BA9C74-2B21-4B0A-AEBE-BF97C9A7743D}"/>
              </a:ext>
            </a:extLst>
          </p:cNvPr>
          <p:cNvPicPr>
            <a:picLocks noChangeAspect="1"/>
          </p:cNvPicPr>
          <p:nvPr/>
        </p:nvPicPr>
        <p:blipFill>
          <a:blip r:embed="rId4"/>
          <a:stretch>
            <a:fillRect/>
          </a:stretch>
        </p:blipFill>
        <p:spPr>
          <a:xfrm>
            <a:off x="6943698" y="293702"/>
            <a:ext cx="4702947" cy="6270596"/>
          </a:xfrm>
          <a:prstGeom prst="rect">
            <a:avLst/>
          </a:prstGeom>
        </p:spPr>
      </p:pic>
    </p:spTree>
    <p:extLst>
      <p:ext uri="{BB962C8B-B14F-4D97-AF65-F5344CB8AC3E}">
        <p14:creationId xmlns:p14="http://schemas.microsoft.com/office/powerpoint/2010/main" val="27035315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2E969F-2412-466C-A7E4-B51E3482392F}"/>
              </a:ext>
            </a:extLst>
          </p:cNvPr>
          <p:cNvPicPr>
            <a:picLocks noChangeAspect="1"/>
          </p:cNvPicPr>
          <p:nvPr/>
        </p:nvPicPr>
        <p:blipFill>
          <a:blip r:embed="rId3"/>
          <a:stretch>
            <a:fillRect/>
          </a:stretch>
        </p:blipFill>
        <p:spPr>
          <a:xfrm>
            <a:off x="595565" y="2369976"/>
            <a:ext cx="11267880" cy="3937517"/>
          </a:xfrm>
          <a:prstGeom prst="rect">
            <a:avLst/>
          </a:prstGeom>
        </p:spPr>
      </p:pic>
      <p:pic>
        <p:nvPicPr>
          <p:cNvPr id="5" name="Picture 4">
            <a:extLst>
              <a:ext uri="{FF2B5EF4-FFF2-40B4-BE49-F238E27FC236}">
                <a16:creationId xmlns:a16="http://schemas.microsoft.com/office/drawing/2014/main" id="{F0E7D5C9-7C72-4C24-8587-03F0039D0D0F}"/>
              </a:ext>
            </a:extLst>
          </p:cNvPr>
          <p:cNvPicPr>
            <a:picLocks noChangeAspect="1"/>
          </p:cNvPicPr>
          <p:nvPr/>
        </p:nvPicPr>
        <p:blipFill>
          <a:blip r:embed="rId4"/>
          <a:stretch>
            <a:fillRect/>
          </a:stretch>
        </p:blipFill>
        <p:spPr>
          <a:xfrm>
            <a:off x="595565" y="550507"/>
            <a:ext cx="6397188" cy="1427583"/>
          </a:xfrm>
          <a:prstGeom prst="rect">
            <a:avLst/>
          </a:prstGeom>
        </p:spPr>
      </p:pic>
      <p:pic>
        <p:nvPicPr>
          <p:cNvPr id="7" name="Picture 6">
            <a:extLst>
              <a:ext uri="{FF2B5EF4-FFF2-40B4-BE49-F238E27FC236}">
                <a16:creationId xmlns:a16="http://schemas.microsoft.com/office/drawing/2014/main" id="{2901BE5A-19EE-458E-A68C-0F2564548922}"/>
              </a:ext>
            </a:extLst>
          </p:cNvPr>
          <p:cNvPicPr>
            <a:picLocks noChangeAspect="1"/>
          </p:cNvPicPr>
          <p:nvPr/>
        </p:nvPicPr>
        <p:blipFill>
          <a:blip r:embed="rId5"/>
          <a:stretch>
            <a:fillRect/>
          </a:stretch>
        </p:blipFill>
        <p:spPr>
          <a:xfrm>
            <a:off x="7898265" y="226851"/>
            <a:ext cx="2143125" cy="2143125"/>
          </a:xfrm>
          <a:prstGeom prst="rect">
            <a:avLst/>
          </a:prstGeom>
        </p:spPr>
      </p:pic>
      <p:sp>
        <p:nvSpPr>
          <p:cNvPr id="2" name="AutoShape 2" descr="https://ukc-powerpoint.officeapps.live.com/pods/GetClipboardImage.ashx?Id=50d88625-9a1a-4efd-acb4-109f6dcb83d7&amp;DC=GUK3&amp;pkey=7c88d83f-ba96-4389-a32a-cac9a92b67c1&amp;wdwaccluster=GUK3">
            <a:extLst>
              <a:ext uri="{FF2B5EF4-FFF2-40B4-BE49-F238E27FC236}">
                <a16:creationId xmlns:a16="http://schemas.microsoft.com/office/drawing/2014/main" id="{5914D0B9-7086-4EA2-8C3F-555EC16D052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AutoShape 4" descr="https://ukc-powerpoint.officeapps.live.com/pods/GetClipboardImage.ashx?Id=d426b75a-49bd-497a-853f-efdf359b04f5&amp;DC=GUK3&amp;pkey=2ccf259d-8239-46c9-b7c1-8321d9bd58ea&amp;wdwaccluster=GUK3">
            <a:extLst>
              <a:ext uri="{FF2B5EF4-FFF2-40B4-BE49-F238E27FC236}">
                <a16:creationId xmlns:a16="http://schemas.microsoft.com/office/drawing/2014/main" id="{36FA582D-0856-459F-9BF2-FD041D81E22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0109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0E566-2029-4749-AEDE-0DE9DB424F3A}"/>
              </a:ext>
            </a:extLst>
          </p:cNvPr>
          <p:cNvSpPr>
            <a:spLocks noGrp="1"/>
          </p:cNvSpPr>
          <p:nvPr>
            <p:ph type="title"/>
          </p:nvPr>
        </p:nvSpPr>
        <p:spPr>
          <a:xfrm>
            <a:off x="1047280" y="759805"/>
            <a:ext cx="10306520" cy="1325563"/>
          </a:xfrm>
        </p:spPr>
        <p:txBody>
          <a:bodyPr>
            <a:normAutofit/>
          </a:bodyPr>
          <a:lstStyle/>
          <a:p>
            <a:r>
              <a:rPr lang="en-GB" sz="4000">
                <a:solidFill>
                  <a:srgbClr val="FFFFFF"/>
                </a:solidFill>
                <a:cs typeface="Calibri Light"/>
              </a:rPr>
              <a:t>The </a:t>
            </a:r>
            <a:endParaRPr lang="en-GB" sz="4000">
              <a:solidFill>
                <a:srgbClr val="FFFFFF"/>
              </a:solidFill>
            </a:endParaRPr>
          </a:p>
        </p:txBody>
      </p:sp>
      <p:sp>
        <p:nvSpPr>
          <p:cNvPr id="3" name="Content Placeholder 2">
            <a:extLst>
              <a:ext uri="{FF2B5EF4-FFF2-40B4-BE49-F238E27FC236}">
                <a16:creationId xmlns:a16="http://schemas.microsoft.com/office/drawing/2014/main" id="{6C193398-7F1E-4DE4-A5A7-44965AA41652}"/>
              </a:ext>
            </a:extLst>
          </p:cNvPr>
          <p:cNvSpPr>
            <a:spLocks noGrp="1"/>
          </p:cNvSpPr>
          <p:nvPr>
            <p:ph idx="1"/>
          </p:nvPr>
        </p:nvSpPr>
        <p:spPr>
          <a:xfrm>
            <a:off x="1424904" y="2494450"/>
            <a:ext cx="4053545" cy="3563159"/>
          </a:xfrm>
        </p:spPr>
        <p:txBody>
          <a:bodyPr vert="horz" lIns="91440" tIns="45720" rIns="91440" bIns="45720" rtlCol="0" anchor="t">
            <a:normAutofit/>
          </a:bodyPr>
          <a:lstStyle/>
          <a:p>
            <a:pPr marL="0" indent="0">
              <a:buNone/>
            </a:pPr>
            <a:r>
              <a:rPr lang="en-GB" sz="2400"/>
              <a:t>.</a:t>
            </a:r>
            <a:endParaRPr lang="en-US"/>
          </a:p>
        </p:txBody>
      </p:sp>
      <p:sp>
        <p:nvSpPr>
          <p:cNvPr id="5" name="AutoShape 2" descr="https://ukc-powerpoint.officeapps.live.com/pods/GetClipboardImage.ashx?Id=50d88625-9a1a-4efd-acb4-109f6dcb83d7&amp;DC=GUK3&amp;pkey=7c88d83f-ba96-4389-a32a-cac9a92b67c1&amp;wdwaccluster=GUK3">
            <a:extLst>
              <a:ext uri="{FF2B5EF4-FFF2-40B4-BE49-F238E27FC236}">
                <a16:creationId xmlns:a16="http://schemas.microsoft.com/office/drawing/2014/main" id="{EDBB4E8E-E8E4-4A5B-B565-B08562B7B38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1B837C8-E3E9-42D1-9A80-B7A54B0E5AB2}"/>
              </a:ext>
            </a:extLst>
          </p:cNvPr>
          <p:cNvPicPr>
            <a:picLocks noChangeAspect="1"/>
          </p:cNvPicPr>
          <p:nvPr/>
        </p:nvPicPr>
        <p:blipFill>
          <a:blip r:embed="rId3"/>
          <a:stretch>
            <a:fillRect/>
          </a:stretch>
        </p:blipFill>
        <p:spPr>
          <a:xfrm>
            <a:off x="197110" y="57493"/>
            <a:ext cx="3079182" cy="6743017"/>
          </a:xfrm>
          <a:prstGeom prst="rect">
            <a:avLst/>
          </a:prstGeom>
        </p:spPr>
      </p:pic>
      <p:pic>
        <p:nvPicPr>
          <p:cNvPr id="10" name="Picture 9">
            <a:extLst>
              <a:ext uri="{FF2B5EF4-FFF2-40B4-BE49-F238E27FC236}">
                <a16:creationId xmlns:a16="http://schemas.microsoft.com/office/drawing/2014/main" id="{465C9539-68F4-4D8A-9C2D-43993554FB60}"/>
              </a:ext>
            </a:extLst>
          </p:cNvPr>
          <p:cNvPicPr>
            <a:picLocks noChangeAspect="1"/>
          </p:cNvPicPr>
          <p:nvPr/>
        </p:nvPicPr>
        <p:blipFill>
          <a:blip r:embed="rId4"/>
          <a:stretch>
            <a:fillRect/>
          </a:stretch>
        </p:blipFill>
        <p:spPr>
          <a:xfrm>
            <a:off x="4556409" y="57491"/>
            <a:ext cx="3079182" cy="6743019"/>
          </a:xfrm>
          <a:prstGeom prst="rect">
            <a:avLst/>
          </a:prstGeom>
        </p:spPr>
      </p:pic>
      <p:pic>
        <p:nvPicPr>
          <p:cNvPr id="11" name="Picture 10">
            <a:extLst>
              <a:ext uri="{FF2B5EF4-FFF2-40B4-BE49-F238E27FC236}">
                <a16:creationId xmlns:a16="http://schemas.microsoft.com/office/drawing/2014/main" id="{6C5150DE-A1ED-49A1-8BC6-C9D6030882BE}"/>
              </a:ext>
            </a:extLst>
          </p:cNvPr>
          <p:cNvPicPr>
            <a:picLocks noChangeAspect="1"/>
          </p:cNvPicPr>
          <p:nvPr/>
        </p:nvPicPr>
        <p:blipFill>
          <a:blip r:embed="rId5"/>
          <a:stretch>
            <a:fillRect/>
          </a:stretch>
        </p:blipFill>
        <p:spPr>
          <a:xfrm>
            <a:off x="8915708" y="0"/>
            <a:ext cx="3131688" cy="6858000"/>
          </a:xfrm>
          <a:prstGeom prst="rect">
            <a:avLst/>
          </a:prstGeom>
        </p:spPr>
      </p:pic>
    </p:spTree>
    <p:extLst>
      <p:ext uri="{BB962C8B-B14F-4D97-AF65-F5344CB8AC3E}">
        <p14:creationId xmlns:p14="http://schemas.microsoft.com/office/powerpoint/2010/main" val="29889181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695C27-62F7-4D54-B78F-C8CBC783438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208107"/>
            <a:ext cx="12201623" cy="6448734"/>
          </a:xfrm>
          <a:prstGeom prst="rect">
            <a:avLst/>
          </a:prstGeom>
          <a:noFill/>
        </p:spPr>
      </p:pic>
      <p:sp>
        <p:nvSpPr>
          <p:cNvPr id="2" name="Title 1">
            <a:extLst>
              <a:ext uri="{FF2B5EF4-FFF2-40B4-BE49-F238E27FC236}">
                <a16:creationId xmlns:a16="http://schemas.microsoft.com/office/drawing/2014/main" id="{924B2A85-C969-4EB2-AB21-2181A8887402}"/>
              </a:ext>
            </a:extLst>
          </p:cNvPr>
          <p:cNvSpPr>
            <a:spLocks noGrp="1"/>
          </p:cNvSpPr>
          <p:nvPr>
            <p:ph type="title"/>
          </p:nvPr>
        </p:nvSpPr>
        <p:spPr>
          <a:xfrm>
            <a:off x="1051372" y="369077"/>
            <a:ext cx="9042411" cy="1663200"/>
          </a:xfrm>
        </p:spPr>
        <p:txBody>
          <a:bodyPr>
            <a:normAutofit/>
          </a:bodyPr>
          <a:lstStyle/>
          <a:p>
            <a:r>
              <a:rPr lang="en-GB" dirty="0">
                <a:solidFill>
                  <a:srgbClr val="259E9A"/>
                </a:solidFill>
                <a:latin typeface="Arial Bold" panose="020B0704020202020204" pitchFamily="34" charset="0"/>
                <a:cs typeface="Arial Bold" panose="020B0704020202020204" pitchFamily="34" charset="0"/>
              </a:rPr>
              <a:t>Results from the piloting</a:t>
            </a:r>
            <a:br>
              <a:rPr lang="en-GB" dirty="0">
                <a:latin typeface="Arial Bold" panose="020B0704020202020204" pitchFamily="34" charset="0"/>
                <a:cs typeface="Arial Bold" panose="020B0704020202020204" pitchFamily="34" charset="0"/>
              </a:rPr>
            </a:br>
            <a:r>
              <a:rPr lang="en-GB" sz="2629" dirty="0">
                <a:solidFill>
                  <a:srgbClr val="F4DB00"/>
                </a:solidFill>
                <a:latin typeface="Arial" panose="020B0604020202020204" pitchFamily="34" charset="0"/>
                <a:cs typeface="Arial" panose="020B0604020202020204" pitchFamily="34" charset="0"/>
              </a:rPr>
              <a:t>Who participated?</a:t>
            </a:r>
            <a:endParaRPr lang="en-GB" dirty="0">
              <a:solidFill>
                <a:srgbClr val="F4DB00"/>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235CC168-24F6-477F-8271-6E6FC18E8013}"/>
              </a:ext>
            </a:extLst>
          </p:cNvPr>
          <p:cNvSpPr/>
          <p:nvPr/>
        </p:nvSpPr>
        <p:spPr>
          <a:xfrm>
            <a:off x="444530" y="2193247"/>
            <a:ext cx="3251597" cy="3246349"/>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53" b="0" i="0" u="none" strike="noStrike" kern="1200" cap="none" spc="0" normalizeH="0" baseline="0" noProof="0" dirty="0">
                <a:ln>
                  <a:noFill/>
                </a:ln>
                <a:solidFill>
                  <a:srgbClr val="259E9A"/>
                </a:solidFill>
                <a:effectLst/>
                <a:uLnTx/>
                <a:uFillTx/>
                <a:latin typeface="Calibri" panose="020F0502020204030204"/>
                <a:ea typeface="+mn-ea"/>
                <a:cs typeface="+mn-cs"/>
              </a:rPr>
              <a:t>The training, materials and resources were piloted in the partner countries - Turkey, Romania, Portugal, Italy, Spain, Hungary and the UK across 17 settings.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53" b="0" i="0" u="none" strike="noStrike" kern="1200" cap="none" spc="0" normalizeH="0" baseline="0" noProof="0" dirty="0">
              <a:ln>
                <a:noFill/>
              </a:ln>
              <a:solidFill>
                <a:srgbClr val="259E9A"/>
              </a:solidFill>
              <a:effectLst/>
              <a:uLnTx/>
              <a:uFillTx/>
              <a:latin typeface="Calibri" panose="020F0502020204030204"/>
              <a:ea typeface="+mn-ea"/>
              <a:cs typeface="+mn-cs"/>
            </a:endParaRPr>
          </a:p>
        </p:txBody>
      </p:sp>
      <p:graphicFrame>
        <p:nvGraphicFramePr>
          <p:cNvPr id="5" name="Table 15">
            <a:extLst>
              <a:ext uri="{FF2B5EF4-FFF2-40B4-BE49-F238E27FC236}">
                <a16:creationId xmlns:a16="http://schemas.microsoft.com/office/drawing/2014/main" id="{2F605302-A9E6-49A1-B6F9-F132FB2D9670}"/>
              </a:ext>
            </a:extLst>
          </p:cNvPr>
          <p:cNvGraphicFramePr>
            <a:graphicFrameLocks noGrp="1"/>
          </p:cNvGraphicFramePr>
          <p:nvPr>
            <p:ph idx="1"/>
            <p:extLst/>
          </p:nvPr>
        </p:nvGraphicFramePr>
        <p:xfrm>
          <a:off x="4359349" y="1488558"/>
          <a:ext cx="6974957" cy="4338083"/>
        </p:xfrm>
        <a:graphic>
          <a:graphicData uri="http://schemas.openxmlformats.org/drawingml/2006/table">
            <a:tbl>
              <a:tblPr firstRow="1" bandRow="1">
                <a:tableStyleId>{F2DE63D5-997A-4646-A377-4702673A728D}</a:tableStyleId>
              </a:tblPr>
              <a:tblGrid>
                <a:gridCol w="1290091">
                  <a:extLst>
                    <a:ext uri="{9D8B030D-6E8A-4147-A177-3AD203B41FA5}">
                      <a16:colId xmlns:a16="http://schemas.microsoft.com/office/drawing/2014/main" val="85584864"/>
                    </a:ext>
                  </a:extLst>
                </a:gridCol>
                <a:gridCol w="2251247">
                  <a:extLst>
                    <a:ext uri="{9D8B030D-6E8A-4147-A177-3AD203B41FA5}">
                      <a16:colId xmlns:a16="http://schemas.microsoft.com/office/drawing/2014/main" val="956748627"/>
                    </a:ext>
                  </a:extLst>
                </a:gridCol>
                <a:gridCol w="3433619">
                  <a:extLst>
                    <a:ext uri="{9D8B030D-6E8A-4147-A177-3AD203B41FA5}">
                      <a16:colId xmlns:a16="http://schemas.microsoft.com/office/drawing/2014/main" val="2770983420"/>
                    </a:ext>
                  </a:extLst>
                </a:gridCol>
              </a:tblGrid>
              <a:tr h="627799">
                <a:tc>
                  <a:txBody>
                    <a:bodyPr/>
                    <a:lstStyle/>
                    <a:p>
                      <a:endParaRPr lang="en-GB" sz="2000" dirty="0"/>
                    </a:p>
                  </a:txBody>
                  <a:tcPr marL="85851" marR="85851" marT="42925" marB="42925"/>
                </a:tc>
                <a:tc>
                  <a:txBody>
                    <a:bodyPr/>
                    <a:lstStyle/>
                    <a:p>
                      <a:r>
                        <a:rPr lang="en-GB" sz="2000" dirty="0"/>
                        <a:t>Educators Trained</a:t>
                      </a:r>
                    </a:p>
                  </a:txBody>
                  <a:tcPr marL="85851" marR="85851" marT="42925" marB="42925"/>
                </a:tc>
                <a:tc>
                  <a:txBody>
                    <a:bodyPr/>
                    <a:lstStyle/>
                    <a:p>
                      <a:r>
                        <a:rPr lang="en-GB" sz="2000" dirty="0"/>
                        <a:t>Young people (aged 16-24)</a:t>
                      </a:r>
                    </a:p>
                  </a:txBody>
                  <a:tcPr marL="85851" marR="85851" marT="42925" marB="42925"/>
                </a:tc>
                <a:extLst>
                  <a:ext uri="{0D108BD9-81ED-4DB2-BD59-A6C34878D82A}">
                    <a16:rowId xmlns:a16="http://schemas.microsoft.com/office/drawing/2014/main" val="588561113"/>
                  </a:ext>
                </a:extLst>
              </a:tr>
              <a:tr h="436092">
                <a:tc>
                  <a:txBody>
                    <a:bodyPr/>
                    <a:lstStyle/>
                    <a:p>
                      <a:r>
                        <a:rPr lang="en-GB" sz="2000" dirty="0"/>
                        <a:t>UK</a:t>
                      </a:r>
                    </a:p>
                  </a:txBody>
                  <a:tcPr marL="85851" marR="85851" marT="42925" marB="42925"/>
                </a:tc>
                <a:tc>
                  <a:txBody>
                    <a:bodyPr/>
                    <a:lstStyle/>
                    <a:p>
                      <a:pPr algn="ctr"/>
                      <a:r>
                        <a:rPr lang="en-GB" sz="2000" dirty="0"/>
                        <a:t>11</a:t>
                      </a:r>
                    </a:p>
                  </a:txBody>
                  <a:tcPr marL="85851" marR="85851" marT="42925" marB="42925"/>
                </a:tc>
                <a:tc>
                  <a:txBody>
                    <a:bodyPr/>
                    <a:lstStyle/>
                    <a:p>
                      <a:pPr algn="ctr"/>
                      <a:r>
                        <a:rPr lang="en-GB" sz="2000" dirty="0"/>
                        <a:t>60 (48 pre and post)</a:t>
                      </a:r>
                    </a:p>
                  </a:txBody>
                  <a:tcPr marL="85851" marR="85851" marT="42925" marB="42925"/>
                </a:tc>
                <a:extLst>
                  <a:ext uri="{0D108BD9-81ED-4DB2-BD59-A6C34878D82A}">
                    <a16:rowId xmlns:a16="http://schemas.microsoft.com/office/drawing/2014/main" val="3710352034"/>
                  </a:ext>
                </a:extLst>
              </a:tr>
              <a:tr h="436092">
                <a:tc>
                  <a:txBody>
                    <a:bodyPr/>
                    <a:lstStyle/>
                    <a:p>
                      <a:r>
                        <a:rPr lang="en-GB" sz="2000" dirty="0"/>
                        <a:t>Portugal</a:t>
                      </a:r>
                    </a:p>
                  </a:txBody>
                  <a:tcPr marL="85851" marR="85851" marT="42925" marB="42925"/>
                </a:tc>
                <a:tc>
                  <a:txBody>
                    <a:bodyPr/>
                    <a:lstStyle/>
                    <a:p>
                      <a:pPr algn="ctr"/>
                      <a:r>
                        <a:rPr lang="en-GB" sz="2000" dirty="0"/>
                        <a:t>18</a:t>
                      </a:r>
                    </a:p>
                  </a:txBody>
                  <a:tcPr marL="85851" marR="85851" marT="42925" marB="42925"/>
                </a:tc>
                <a:tc>
                  <a:txBody>
                    <a:bodyPr/>
                    <a:lstStyle/>
                    <a:p>
                      <a:pPr algn="ctr"/>
                      <a:r>
                        <a:rPr lang="en-GB" sz="2000" dirty="0"/>
                        <a:t>43 (Pending final results)</a:t>
                      </a:r>
                    </a:p>
                  </a:txBody>
                  <a:tcPr marL="85851" marR="85851" marT="42925" marB="42925"/>
                </a:tc>
                <a:extLst>
                  <a:ext uri="{0D108BD9-81ED-4DB2-BD59-A6C34878D82A}">
                    <a16:rowId xmlns:a16="http://schemas.microsoft.com/office/drawing/2014/main" val="1623977398"/>
                  </a:ext>
                </a:extLst>
              </a:tr>
              <a:tr h="442809">
                <a:tc>
                  <a:txBody>
                    <a:bodyPr/>
                    <a:lstStyle/>
                    <a:p>
                      <a:r>
                        <a:rPr lang="en-GB" sz="2000" dirty="0"/>
                        <a:t>Italy</a:t>
                      </a:r>
                    </a:p>
                  </a:txBody>
                  <a:tcPr marL="85851" marR="85851" marT="42925" marB="42925"/>
                </a:tc>
                <a:tc>
                  <a:txBody>
                    <a:bodyPr/>
                    <a:lstStyle/>
                    <a:p>
                      <a:pPr algn="ctr"/>
                      <a:r>
                        <a:rPr lang="en-GB" sz="2000" dirty="0"/>
                        <a:t>20</a:t>
                      </a:r>
                    </a:p>
                  </a:txBody>
                  <a:tcPr marL="85851" marR="85851" marT="42925" marB="42925"/>
                </a:tc>
                <a:tc>
                  <a:txBody>
                    <a:bodyPr/>
                    <a:lstStyle/>
                    <a:p>
                      <a:pPr algn="ctr"/>
                      <a:r>
                        <a:rPr lang="en-GB" sz="2000" dirty="0"/>
                        <a:t>48 (47 pre and post)</a:t>
                      </a:r>
                    </a:p>
                  </a:txBody>
                  <a:tcPr marL="85851" marR="85851" marT="42925" marB="42925"/>
                </a:tc>
                <a:extLst>
                  <a:ext uri="{0D108BD9-81ED-4DB2-BD59-A6C34878D82A}">
                    <a16:rowId xmlns:a16="http://schemas.microsoft.com/office/drawing/2014/main" val="1912814914"/>
                  </a:ext>
                </a:extLst>
              </a:tr>
              <a:tr h="436092">
                <a:tc>
                  <a:txBody>
                    <a:bodyPr/>
                    <a:lstStyle/>
                    <a:p>
                      <a:r>
                        <a:rPr lang="en-GB" sz="2000" dirty="0"/>
                        <a:t>Spain</a:t>
                      </a:r>
                    </a:p>
                  </a:txBody>
                  <a:tcPr marL="85851" marR="85851" marT="42925" marB="42925"/>
                </a:tc>
                <a:tc>
                  <a:txBody>
                    <a:bodyPr/>
                    <a:lstStyle/>
                    <a:p>
                      <a:pPr algn="ctr"/>
                      <a:r>
                        <a:rPr lang="en-GB" sz="2000" dirty="0"/>
                        <a:t>5</a:t>
                      </a:r>
                    </a:p>
                  </a:txBody>
                  <a:tcPr marL="85851" marR="85851" marT="42925" marB="42925"/>
                </a:tc>
                <a:tc>
                  <a:txBody>
                    <a:bodyPr/>
                    <a:lstStyle/>
                    <a:p>
                      <a:pPr algn="ctr"/>
                      <a:r>
                        <a:rPr lang="en-GB" sz="2000" dirty="0"/>
                        <a:t>39 (23 pre and post)</a:t>
                      </a:r>
                    </a:p>
                  </a:txBody>
                  <a:tcPr marL="85851" marR="85851" marT="42925" marB="42925"/>
                </a:tc>
                <a:extLst>
                  <a:ext uri="{0D108BD9-81ED-4DB2-BD59-A6C34878D82A}">
                    <a16:rowId xmlns:a16="http://schemas.microsoft.com/office/drawing/2014/main" val="1723007039"/>
                  </a:ext>
                </a:extLst>
              </a:tr>
              <a:tr h="447579">
                <a:tc>
                  <a:txBody>
                    <a:bodyPr/>
                    <a:lstStyle/>
                    <a:p>
                      <a:r>
                        <a:rPr lang="en-GB" sz="2000" dirty="0"/>
                        <a:t>Hungary</a:t>
                      </a:r>
                    </a:p>
                  </a:txBody>
                  <a:tcPr marL="85851" marR="85851" marT="42925" marB="42925"/>
                </a:tc>
                <a:tc>
                  <a:txBody>
                    <a:bodyPr/>
                    <a:lstStyle/>
                    <a:p>
                      <a:pPr algn="ctr"/>
                      <a:r>
                        <a:rPr lang="en-GB" sz="2000" dirty="0"/>
                        <a:t>6</a:t>
                      </a:r>
                    </a:p>
                  </a:txBody>
                  <a:tcPr marL="85851" marR="85851" marT="42925" marB="42925"/>
                </a:tc>
                <a:tc>
                  <a:txBody>
                    <a:bodyPr/>
                    <a:lstStyle/>
                    <a:p>
                      <a:pPr algn="ctr"/>
                      <a:r>
                        <a:rPr lang="en-GB" sz="2000" dirty="0"/>
                        <a:t>46</a:t>
                      </a:r>
                    </a:p>
                  </a:txBody>
                  <a:tcPr marL="85851" marR="85851" marT="42925" marB="42925"/>
                </a:tc>
                <a:extLst>
                  <a:ext uri="{0D108BD9-81ED-4DB2-BD59-A6C34878D82A}">
                    <a16:rowId xmlns:a16="http://schemas.microsoft.com/office/drawing/2014/main" val="2215394792"/>
                  </a:ext>
                </a:extLst>
              </a:tr>
              <a:tr h="447730">
                <a:tc>
                  <a:txBody>
                    <a:bodyPr/>
                    <a:lstStyle/>
                    <a:p>
                      <a:r>
                        <a:rPr lang="en-GB" sz="2000" dirty="0"/>
                        <a:t>Romania</a:t>
                      </a:r>
                    </a:p>
                  </a:txBody>
                  <a:tcPr marL="85851" marR="85851" marT="42925" marB="42925"/>
                </a:tc>
                <a:tc>
                  <a:txBody>
                    <a:bodyPr/>
                    <a:lstStyle/>
                    <a:p>
                      <a:pPr algn="ctr"/>
                      <a:r>
                        <a:rPr lang="en-GB" sz="2000" dirty="0"/>
                        <a:t>2</a:t>
                      </a:r>
                    </a:p>
                  </a:txBody>
                  <a:tcPr marL="85851" marR="85851" marT="42925" marB="42925"/>
                </a:tc>
                <a:tc>
                  <a:txBody>
                    <a:bodyPr/>
                    <a:lstStyle/>
                    <a:p>
                      <a:pPr algn="ctr"/>
                      <a:r>
                        <a:rPr lang="en-GB" sz="2000" dirty="0"/>
                        <a:t>40</a:t>
                      </a:r>
                    </a:p>
                  </a:txBody>
                  <a:tcPr marL="85851" marR="85851" marT="42925" marB="42925"/>
                </a:tc>
                <a:extLst>
                  <a:ext uri="{0D108BD9-81ED-4DB2-BD59-A6C34878D82A}">
                    <a16:rowId xmlns:a16="http://schemas.microsoft.com/office/drawing/2014/main" val="122033964"/>
                  </a:ext>
                </a:extLst>
              </a:tr>
              <a:tr h="436092">
                <a:tc>
                  <a:txBody>
                    <a:bodyPr/>
                    <a:lstStyle/>
                    <a:p>
                      <a:r>
                        <a:rPr lang="en-GB" sz="2000" dirty="0"/>
                        <a:t>Turkey</a:t>
                      </a:r>
                    </a:p>
                  </a:txBody>
                  <a:tcPr marL="85851" marR="85851" marT="42925" marB="42925"/>
                </a:tc>
                <a:tc>
                  <a:txBody>
                    <a:bodyPr/>
                    <a:lstStyle/>
                    <a:p>
                      <a:pPr algn="ctr"/>
                      <a:r>
                        <a:rPr lang="en-GB" sz="2000" dirty="0"/>
                        <a:t>10</a:t>
                      </a:r>
                    </a:p>
                  </a:txBody>
                  <a:tcPr marL="85851" marR="85851" marT="42925" marB="42925"/>
                </a:tc>
                <a:tc>
                  <a:txBody>
                    <a:bodyPr/>
                    <a:lstStyle/>
                    <a:p>
                      <a:pPr algn="ctr"/>
                      <a:r>
                        <a:rPr lang="en-GB" sz="2000" dirty="0"/>
                        <a:t>50</a:t>
                      </a:r>
                    </a:p>
                  </a:txBody>
                  <a:tcPr marL="85851" marR="85851" marT="42925" marB="42925"/>
                </a:tc>
                <a:extLst>
                  <a:ext uri="{0D108BD9-81ED-4DB2-BD59-A6C34878D82A}">
                    <a16:rowId xmlns:a16="http://schemas.microsoft.com/office/drawing/2014/main" val="2579558172"/>
                  </a:ext>
                </a:extLst>
              </a:tr>
              <a:tr h="627798">
                <a:tc>
                  <a:txBody>
                    <a:bodyPr/>
                    <a:lstStyle/>
                    <a:p>
                      <a:pPr lvl="0">
                        <a:buNone/>
                      </a:pPr>
                      <a:r>
                        <a:rPr lang="en-GB" sz="2400" dirty="0"/>
                        <a:t>Total</a:t>
                      </a:r>
                      <a:endParaRPr lang="en-GB" sz="2400" b="1" dirty="0"/>
                    </a:p>
                  </a:txBody>
                  <a:tcPr marL="85851" marR="85851" marT="42925" marB="42925"/>
                </a:tc>
                <a:tc>
                  <a:txBody>
                    <a:bodyPr/>
                    <a:lstStyle/>
                    <a:p>
                      <a:pPr lvl="0" algn="ctr">
                        <a:buNone/>
                      </a:pPr>
                      <a:r>
                        <a:rPr lang="en-GB" sz="2400" dirty="0"/>
                        <a:t>72</a:t>
                      </a:r>
                      <a:endParaRPr lang="en-GB" sz="2400" b="1" dirty="0"/>
                    </a:p>
                  </a:txBody>
                  <a:tcPr marL="85851" marR="85851" marT="42925" marB="42925"/>
                </a:tc>
                <a:tc>
                  <a:txBody>
                    <a:bodyPr/>
                    <a:lstStyle/>
                    <a:p>
                      <a:pPr lvl="0" algn="ctr">
                        <a:buNone/>
                      </a:pPr>
                      <a:r>
                        <a:rPr lang="en-GB" sz="2400" dirty="0"/>
                        <a:t>326 </a:t>
                      </a:r>
                      <a:r>
                        <a:rPr lang="en-GB" sz="2000" dirty="0"/>
                        <a:t>(291 pre and post)</a:t>
                      </a:r>
                      <a:endParaRPr lang="en-GB" sz="2400" b="1" dirty="0"/>
                    </a:p>
                  </a:txBody>
                  <a:tcPr marL="85851" marR="85851" marT="42925" marB="42925"/>
                </a:tc>
                <a:extLst>
                  <a:ext uri="{0D108BD9-81ED-4DB2-BD59-A6C34878D82A}">
                    <a16:rowId xmlns:a16="http://schemas.microsoft.com/office/drawing/2014/main" val="997048848"/>
                  </a:ext>
                </a:extLst>
              </a:tr>
            </a:tbl>
          </a:graphicData>
        </a:graphic>
      </p:graphicFrame>
    </p:spTree>
    <p:extLst>
      <p:ext uri="{BB962C8B-B14F-4D97-AF65-F5344CB8AC3E}">
        <p14:creationId xmlns:p14="http://schemas.microsoft.com/office/powerpoint/2010/main" val="10670820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695C27-62F7-4D54-B78F-C8CBC783438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208107"/>
            <a:ext cx="12201623" cy="6448734"/>
          </a:xfrm>
          <a:prstGeom prst="rect">
            <a:avLst/>
          </a:prstGeom>
        </p:spPr>
      </p:pic>
      <p:sp>
        <p:nvSpPr>
          <p:cNvPr id="2" name="Title 1">
            <a:extLst>
              <a:ext uri="{FF2B5EF4-FFF2-40B4-BE49-F238E27FC236}">
                <a16:creationId xmlns:a16="http://schemas.microsoft.com/office/drawing/2014/main" id="{924B2A85-C969-4EB2-AB21-2181A8887402}"/>
              </a:ext>
            </a:extLst>
          </p:cNvPr>
          <p:cNvSpPr>
            <a:spLocks noGrp="1"/>
          </p:cNvSpPr>
          <p:nvPr>
            <p:ph type="title"/>
          </p:nvPr>
        </p:nvSpPr>
        <p:spPr>
          <a:xfrm>
            <a:off x="954789" y="641372"/>
            <a:ext cx="9042411" cy="1154815"/>
          </a:xfrm>
        </p:spPr>
        <p:txBody>
          <a:bodyPr>
            <a:normAutofit fontScale="90000"/>
          </a:bodyPr>
          <a:lstStyle/>
          <a:p>
            <a:r>
              <a:rPr lang="en-GB" dirty="0">
                <a:solidFill>
                  <a:srgbClr val="259E9A"/>
                </a:solidFill>
                <a:latin typeface="Arial Bold" panose="020B0704020202020204" pitchFamily="34" charset="0"/>
                <a:cs typeface="Arial Bold" panose="020B0704020202020204" pitchFamily="34" charset="0"/>
              </a:rPr>
              <a:t>Data combined from across the partnership</a:t>
            </a:r>
            <a:br>
              <a:rPr lang="en-GB" dirty="0">
                <a:solidFill>
                  <a:srgbClr val="259E9A"/>
                </a:solidFill>
                <a:latin typeface="Arial Bold" panose="020B0704020202020204" pitchFamily="34" charset="0"/>
                <a:cs typeface="Arial Bold" panose="020B0704020202020204" pitchFamily="34" charset="0"/>
              </a:rPr>
            </a:br>
            <a:r>
              <a:rPr lang="en-GB" sz="2629" dirty="0">
                <a:solidFill>
                  <a:srgbClr val="F4DB00"/>
                </a:solidFill>
                <a:latin typeface="Arial" panose="020B0604020202020204" pitchFamily="34" charset="0"/>
                <a:cs typeface="Arial" panose="020B0604020202020204" pitchFamily="34" charset="0"/>
              </a:rPr>
              <a:t>As assessed by the WEMWBS</a:t>
            </a:r>
            <a:endParaRPr lang="en-GB" dirty="0">
              <a:solidFill>
                <a:srgbClr val="F4DB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9C390E6-88FD-C980-D022-CF825F1E52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3204" y="2093407"/>
            <a:ext cx="4741164" cy="38102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2C1E529-F397-691B-D9F7-0F310E808C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6876" y="2104139"/>
            <a:ext cx="4524454" cy="3807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9287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695C27-62F7-4D54-B78F-C8CBC783438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208107"/>
            <a:ext cx="12201623" cy="6448734"/>
          </a:xfrm>
          <a:prstGeom prst="rect">
            <a:avLst/>
          </a:prstGeom>
        </p:spPr>
      </p:pic>
      <p:sp>
        <p:nvSpPr>
          <p:cNvPr id="2" name="Title 1">
            <a:extLst>
              <a:ext uri="{FF2B5EF4-FFF2-40B4-BE49-F238E27FC236}">
                <a16:creationId xmlns:a16="http://schemas.microsoft.com/office/drawing/2014/main" id="{924B2A85-C969-4EB2-AB21-2181A8887402}"/>
              </a:ext>
            </a:extLst>
          </p:cNvPr>
          <p:cNvSpPr>
            <a:spLocks noGrp="1"/>
          </p:cNvSpPr>
          <p:nvPr>
            <p:ph type="title"/>
          </p:nvPr>
        </p:nvSpPr>
        <p:spPr>
          <a:xfrm>
            <a:off x="954789" y="587715"/>
            <a:ext cx="9042411" cy="1154815"/>
          </a:xfrm>
        </p:spPr>
        <p:txBody>
          <a:bodyPr>
            <a:normAutofit fontScale="90000"/>
          </a:bodyPr>
          <a:lstStyle/>
          <a:p>
            <a:r>
              <a:rPr lang="en-GB" dirty="0">
                <a:solidFill>
                  <a:srgbClr val="259E9A"/>
                </a:solidFill>
                <a:latin typeface="Arial Bold" panose="020B0704020202020204" pitchFamily="34" charset="0"/>
                <a:cs typeface="Arial Bold" panose="020B0704020202020204" pitchFamily="34" charset="0"/>
              </a:rPr>
              <a:t>Comparing the partner countries</a:t>
            </a:r>
            <a:br>
              <a:rPr lang="en-GB" dirty="0">
                <a:solidFill>
                  <a:srgbClr val="259E9A"/>
                </a:solidFill>
                <a:latin typeface="Arial Bold" panose="020B0704020202020204" pitchFamily="34" charset="0"/>
                <a:cs typeface="Arial Bold" panose="020B0704020202020204" pitchFamily="34" charset="0"/>
              </a:rPr>
            </a:br>
            <a:r>
              <a:rPr lang="en-GB" sz="2629" dirty="0">
                <a:solidFill>
                  <a:srgbClr val="F4DB00"/>
                </a:solidFill>
                <a:latin typeface="Arial" panose="020B0604020202020204" pitchFamily="34" charset="0"/>
                <a:cs typeface="Arial" panose="020B0604020202020204" pitchFamily="34" charset="0"/>
              </a:rPr>
              <a:t>Before and after WEMWBS for individual countries (non PT)</a:t>
            </a:r>
            <a:endParaRPr lang="en-GB" dirty="0">
              <a:solidFill>
                <a:srgbClr val="F4DB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A24330F-878E-4CB2-89C3-7642DCB9A3BB}"/>
              </a:ext>
            </a:extLst>
          </p:cNvPr>
          <p:cNvSpPr txBox="1"/>
          <p:nvPr/>
        </p:nvSpPr>
        <p:spPr>
          <a:xfrm>
            <a:off x="3101359" y="2579734"/>
            <a:ext cx="2124806" cy="3524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9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aphicFrame>
        <p:nvGraphicFramePr>
          <p:cNvPr id="6" name="Chart 5">
            <a:extLst>
              <a:ext uri="{FF2B5EF4-FFF2-40B4-BE49-F238E27FC236}">
                <a16:creationId xmlns:a16="http://schemas.microsoft.com/office/drawing/2014/main" id="{C0F4B871-B1A0-46CD-368C-202CDC751824}"/>
              </a:ext>
            </a:extLst>
          </p:cNvPr>
          <p:cNvGraphicFramePr>
            <a:graphicFrameLocks/>
          </p:cNvGraphicFramePr>
          <p:nvPr/>
        </p:nvGraphicFramePr>
        <p:xfrm>
          <a:off x="1807916" y="1658289"/>
          <a:ext cx="9655685" cy="488257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408953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695C27-62F7-4D54-B78F-C8CBC783438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623" y="201161"/>
            <a:ext cx="12201623" cy="6448734"/>
          </a:xfrm>
          <a:prstGeom prst="rect">
            <a:avLst/>
          </a:prstGeom>
        </p:spPr>
      </p:pic>
      <p:sp>
        <p:nvSpPr>
          <p:cNvPr id="2" name="Title 1">
            <a:extLst>
              <a:ext uri="{FF2B5EF4-FFF2-40B4-BE49-F238E27FC236}">
                <a16:creationId xmlns:a16="http://schemas.microsoft.com/office/drawing/2014/main" id="{924B2A85-C969-4EB2-AB21-2181A8887402}"/>
              </a:ext>
            </a:extLst>
          </p:cNvPr>
          <p:cNvSpPr>
            <a:spLocks noGrp="1"/>
          </p:cNvSpPr>
          <p:nvPr>
            <p:ph type="title"/>
          </p:nvPr>
        </p:nvSpPr>
        <p:spPr>
          <a:xfrm>
            <a:off x="954789" y="587715"/>
            <a:ext cx="9042411" cy="1154815"/>
          </a:xfrm>
        </p:spPr>
        <p:txBody>
          <a:bodyPr>
            <a:normAutofit/>
          </a:bodyPr>
          <a:lstStyle/>
          <a:p>
            <a:r>
              <a:rPr lang="en-GB" dirty="0">
                <a:solidFill>
                  <a:srgbClr val="259E9A"/>
                </a:solidFill>
                <a:latin typeface="Arial Bold" panose="020B0704020202020204" pitchFamily="34" charset="0"/>
                <a:cs typeface="Arial Bold" panose="020B0704020202020204" pitchFamily="34" charset="0"/>
              </a:rPr>
              <a:t>Comparing the competencies</a:t>
            </a:r>
            <a:br>
              <a:rPr lang="en-GB" dirty="0">
                <a:solidFill>
                  <a:srgbClr val="259E9A"/>
                </a:solidFill>
                <a:latin typeface="Arial Bold" panose="020B0704020202020204" pitchFamily="34" charset="0"/>
                <a:cs typeface="Arial Bold" panose="020B0704020202020204" pitchFamily="34" charset="0"/>
              </a:rPr>
            </a:br>
            <a:r>
              <a:rPr lang="en-GB" sz="2629" dirty="0">
                <a:solidFill>
                  <a:srgbClr val="F4DB00"/>
                </a:solidFill>
                <a:latin typeface="Arial" panose="020B0604020202020204" pitchFamily="34" charset="0"/>
                <a:cs typeface="Arial" panose="020B0604020202020204" pitchFamily="34" charset="0"/>
              </a:rPr>
              <a:t>Before and after across the countries</a:t>
            </a:r>
            <a:endParaRPr lang="en-GB" dirty="0">
              <a:solidFill>
                <a:srgbClr val="F4DB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398A86D-0B26-4028-8CF2-5712E52F0E0E}"/>
              </a:ext>
            </a:extLst>
          </p:cNvPr>
          <p:cNvSpPr txBox="1"/>
          <p:nvPr/>
        </p:nvSpPr>
        <p:spPr>
          <a:xfrm>
            <a:off x="989123" y="5015431"/>
            <a:ext cx="4140461" cy="867327"/>
          </a:xfrm>
          <a:prstGeom prst="rect">
            <a:avLst/>
          </a:prstGeom>
          <a:noFill/>
        </p:spPr>
        <p:txBody>
          <a:bodyPr rot="0" spcFirstLastPara="0" vertOverflow="overflow" horzOverflow="overflow" vert="horz" wrap="square" lIns="85890" tIns="42945" rIns="85890" bIns="4294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91" b="0" i="0" u="none" strike="noStrike" kern="1200" cap="none" spc="0" normalizeH="0" baseline="0" noProof="0" dirty="0">
                <a:ln>
                  <a:noFill/>
                </a:ln>
                <a:solidFill>
                  <a:srgbClr val="309C8A"/>
                </a:solidFill>
                <a:effectLst/>
                <a:uLnTx/>
                <a:uFillTx/>
                <a:latin typeface="Calibri Light" panose="020F0302020204030204"/>
                <a:ea typeface="+mn-ea"/>
                <a:cs typeface="+mn-cs"/>
              </a:rPr>
              <a:t>The findings show that after the games, young people show increased scores across all competencies</a:t>
            </a:r>
          </a:p>
        </p:txBody>
      </p:sp>
      <p:sp>
        <p:nvSpPr>
          <p:cNvPr id="7" name="TextBox 6">
            <a:extLst>
              <a:ext uri="{FF2B5EF4-FFF2-40B4-BE49-F238E27FC236}">
                <a16:creationId xmlns:a16="http://schemas.microsoft.com/office/drawing/2014/main" id="{6E70CAE9-76D8-49C5-B8A3-A12650A3FF2D}"/>
              </a:ext>
            </a:extLst>
          </p:cNvPr>
          <p:cNvSpPr txBox="1"/>
          <p:nvPr/>
        </p:nvSpPr>
        <p:spPr>
          <a:xfrm>
            <a:off x="989123" y="1742531"/>
            <a:ext cx="3839983" cy="3612309"/>
          </a:xfrm>
          <a:prstGeom prst="rect">
            <a:avLst/>
          </a:prstGeom>
          <a:noFill/>
        </p:spPr>
        <p:txBody>
          <a:bodyPr wrap="square" lIns="85890" tIns="42945" rIns="85890" bIns="42945"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78" b="0" i="0" u="none" strike="noStrike" kern="1200" cap="none" spc="0" normalizeH="0" baseline="0" noProof="0" dirty="0">
                <a:ln>
                  <a:noFill/>
                </a:ln>
                <a:solidFill>
                  <a:srgbClr val="309C8A"/>
                </a:solidFill>
                <a:effectLst/>
                <a:uLnTx/>
                <a:uFillTx/>
                <a:latin typeface="Calibri Light"/>
                <a:ea typeface="+mn-ea"/>
                <a:cs typeface="Calibri Light"/>
              </a:rPr>
              <a:t>The five key competencies were mapped  on to the WEMWBS scale.  The questions from the WEMWBS relevant to each competency were extracted and the average changes in wellbeing in these areas were compared before and after participation in the games.  The chart below shows the difference before and after for each competency across the partnership.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53"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aphicFrame>
        <p:nvGraphicFramePr>
          <p:cNvPr id="8" name="Chart 7">
            <a:extLst>
              <a:ext uri="{FF2B5EF4-FFF2-40B4-BE49-F238E27FC236}">
                <a16:creationId xmlns:a16="http://schemas.microsoft.com/office/drawing/2014/main" id="{F94A0A4C-BBBE-A8FA-3EFC-E14DDE02E292}"/>
              </a:ext>
            </a:extLst>
          </p:cNvPr>
          <p:cNvGraphicFramePr>
            <a:graphicFrameLocks/>
          </p:cNvGraphicFramePr>
          <p:nvPr/>
        </p:nvGraphicFramePr>
        <p:xfrm>
          <a:off x="5129584" y="1605268"/>
          <a:ext cx="6578313" cy="466501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307724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695C27-62F7-4D54-B78F-C8CBC783438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208107"/>
            <a:ext cx="12201623" cy="6448734"/>
          </a:xfrm>
          <a:prstGeom prst="rect">
            <a:avLst/>
          </a:prstGeom>
        </p:spPr>
      </p:pic>
      <p:sp>
        <p:nvSpPr>
          <p:cNvPr id="2" name="Title 1">
            <a:extLst>
              <a:ext uri="{FF2B5EF4-FFF2-40B4-BE49-F238E27FC236}">
                <a16:creationId xmlns:a16="http://schemas.microsoft.com/office/drawing/2014/main" id="{924B2A85-C969-4EB2-AB21-2181A8887402}"/>
              </a:ext>
            </a:extLst>
          </p:cNvPr>
          <p:cNvSpPr>
            <a:spLocks noGrp="1"/>
          </p:cNvSpPr>
          <p:nvPr>
            <p:ph type="title"/>
          </p:nvPr>
        </p:nvSpPr>
        <p:spPr>
          <a:xfrm>
            <a:off x="954789" y="641372"/>
            <a:ext cx="9042411" cy="1154815"/>
          </a:xfrm>
        </p:spPr>
        <p:txBody>
          <a:bodyPr>
            <a:normAutofit fontScale="90000"/>
          </a:bodyPr>
          <a:lstStyle/>
          <a:p>
            <a:r>
              <a:rPr lang="en-GB" dirty="0">
                <a:solidFill>
                  <a:srgbClr val="259E9A"/>
                </a:solidFill>
                <a:latin typeface="Arial Bold" panose="020B0704020202020204" pitchFamily="34" charset="0"/>
                <a:cs typeface="Arial Bold" panose="020B0704020202020204" pitchFamily="34" charset="0"/>
              </a:rPr>
              <a:t>Themes from the qualitative data</a:t>
            </a:r>
            <a:br>
              <a:rPr lang="en-GB" dirty="0">
                <a:solidFill>
                  <a:srgbClr val="259E9A"/>
                </a:solidFill>
                <a:latin typeface="Arial Bold" panose="020B0704020202020204" pitchFamily="34" charset="0"/>
                <a:cs typeface="Arial Bold" panose="020B0704020202020204" pitchFamily="34" charset="0"/>
              </a:rPr>
            </a:br>
            <a:r>
              <a:rPr lang="en-GB" sz="2629" dirty="0">
                <a:solidFill>
                  <a:srgbClr val="F4DB00"/>
                </a:solidFill>
                <a:latin typeface="Arial" panose="020B0604020202020204" pitchFamily="34" charset="0"/>
                <a:cs typeface="Arial" panose="020B0604020202020204" pitchFamily="34" charset="0"/>
              </a:rPr>
              <a:t>Qualitative questions designed to assess the key competencies</a:t>
            </a:r>
            <a:endParaRPr lang="en-GB" dirty="0">
              <a:solidFill>
                <a:srgbClr val="F4DB00"/>
              </a:solidFill>
              <a:latin typeface="Arial" panose="020B0604020202020204" pitchFamily="34" charset="0"/>
              <a:cs typeface="Arial" panose="020B0604020202020204" pitchFamily="34" charset="0"/>
            </a:endParaRPr>
          </a:p>
        </p:txBody>
      </p:sp>
      <p:graphicFrame>
        <p:nvGraphicFramePr>
          <p:cNvPr id="5" name="Content Placeholder 4">
            <a:extLst>
              <a:ext uri="{FF2B5EF4-FFF2-40B4-BE49-F238E27FC236}">
                <a16:creationId xmlns:a16="http://schemas.microsoft.com/office/drawing/2014/main" id="{B7368B67-E5D8-4F27-B5D4-375F3F92BCE4}"/>
              </a:ext>
            </a:extLst>
          </p:cNvPr>
          <p:cNvGraphicFramePr>
            <a:graphicFrameLocks noGrp="1"/>
          </p:cNvGraphicFramePr>
          <p:nvPr>
            <p:ph idx="1"/>
            <p:extLst/>
          </p:nvPr>
        </p:nvGraphicFramePr>
        <p:xfrm>
          <a:off x="276448" y="1796187"/>
          <a:ext cx="11121654" cy="48606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059878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E9C67-570B-4E92-8364-5221E5F69C1E}"/>
              </a:ext>
            </a:extLst>
          </p:cNvPr>
          <p:cNvSpPr>
            <a:spLocks noGrp="1"/>
          </p:cNvSpPr>
          <p:nvPr>
            <p:ph type="title"/>
          </p:nvPr>
        </p:nvSpPr>
        <p:spPr>
          <a:xfrm>
            <a:off x="48086" y="0"/>
            <a:ext cx="10515600" cy="1325563"/>
          </a:xfrm>
        </p:spPr>
        <p:txBody>
          <a:bodyPr/>
          <a:lstStyle/>
          <a:p>
            <a:r>
              <a:rPr lang="en-GB" b="1" dirty="0">
                <a:solidFill>
                  <a:srgbClr val="518478"/>
                </a:solidFill>
                <a:latin typeface="+mn-lt"/>
              </a:rPr>
              <a:t>Concluding thoughts</a:t>
            </a:r>
          </a:p>
        </p:txBody>
      </p:sp>
      <p:sp>
        <p:nvSpPr>
          <p:cNvPr id="3" name="Content Placeholder 2">
            <a:extLst>
              <a:ext uri="{FF2B5EF4-FFF2-40B4-BE49-F238E27FC236}">
                <a16:creationId xmlns:a16="http://schemas.microsoft.com/office/drawing/2014/main" id="{3A381337-90F3-418A-A07C-3E8A39DF6BC7}"/>
              </a:ext>
            </a:extLst>
          </p:cNvPr>
          <p:cNvSpPr>
            <a:spLocks noGrp="1"/>
          </p:cNvSpPr>
          <p:nvPr>
            <p:ph idx="1"/>
          </p:nvPr>
        </p:nvSpPr>
        <p:spPr>
          <a:xfrm>
            <a:off x="330311" y="1703801"/>
            <a:ext cx="10858620" cy="5022119"/>
          </a:xfrm>
        </p:spPr>
        <p:txBody>
          <a:bodyPr vert="horz" lIns="91440" tIns="45720" rIns="91440" bIns="45720" rtlCol="0" anchor="t">
            <a:normAutofit/>
          </a:bodyPr>
          <a:lstStyle/>
          <a:p>
            <a:pPr marL="0" indent="0">
              <a:buNone/>
            </a:pPr>
            <a:endParaRPr lang="en-US" b="1" dirty="0">
              <a:solidFill>
                <a:srgbClr val="2F957D"/>
              </a:solidFill>
              <a:cs typeface="Calibri"/>
            </a:endParaRPr>
          </a:p>
          <a:p>
            <a:pPr marL="0" indent="0">
              <a:buNone/>
            </a:pPr>
            <a:endParaRPr lang="en-US" dirty="0">
              <a:solidFill>
                <a:srgbClr val="518478"/>
              </a:solidFill>
              <a:cs typeface="Calibri"/>
            </a:endParaRPr>
          </a:p>
          <a:p>
            <a:pPr marL="0" indent="0">
              <a:buNone/>
            </a:pPr>
            <a:endParaRPr lang="en-US" dirty="0">
              <a:solidFill>
                <a:srgbClr val="518478"/>
              </a:solidFill>
              <a:cs typeface="Calibri"/>
            </a:endParaRPr>
          </a:p>
          <a:p>
            <a:pPr marL="0" indent="0">
              <a:buNone/>
            </a:pPr>
            <a:endParaRPr lang="en-GB" dirty="0">
              <a:cs typeface="Calibri" panose="020F0502020204030204"/>
            </a:endParaRPr>
          </a:p>
        </p:txBody>
      </p:sp>
      <p:pic>
        <p:nvPicPr>
          <p:cNvPr id="4" name="Picture 3">
            <a:extLst>
              <a:ext uri="{FF2B5EF4-FFF2-40B4-BE49-F238E27FC236}">
                <a16:creationId xmlns:a16="http://schemas.microsoft.com/office/drawing/2014/main" id="{1410FA50-C9B2-496D-AA48-6C0C2C6B1F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1465" y="0"/>
            <a:ext cx="4410535" cy="5022118"/>
          </a:xfrm>
          <a:prstGeom prst="rect">
            <a:avLst/>
          </a:prstGeom>
          <a:pattFill prst="pct75">
            <a:fgClr>
              <a:schemeClr val="bg1">
                <a:lumMod val="85000"/>
                <a:lumOff val="15000"/>
              </a:schemeClr>
            </a:fgClr>
            <a:bgClr>
              <a:schemeClr val="bg1"/>
            </a:bgClr>
          </a:pattFill>
        </p:spPr>
      </p:pic>
      <p:sp>
        <p:nvSpPr>
          <p:cNvPr id="6" name="Rectangle: Rounded Corners 5">
            <a:extLst>
              <a:ext uri="{FF2B5EF4-FFF2-40B4-BE49-F238E27FC236}">
                <a16:creationId xmlns:a16="http://schemas.microsoft.com/office/drawing/2014/main" id="{7B2E277F-9F34-47E9-9FDF-849E2F788296}"/>
              </a:ext>
            </a:extLst>
          </p:cNvPr>
          <p:cNvSpPr/>
          <p:nvPr/>
        </p:nvSpPr>
        <p:spPr>
          <a:xfrm>
            <a:off x="270275" y="1085851"/>
            <a:ext cx="7511190" cy="5152176"/>
          </a:xfrm>
          <a:prstGeom prst="roundRect">
            <a:avLst/>
          </a:prstGeom>
          <a:solidFill>
            <a:srgbClr val="2F957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Sport and active games show potential in the development of social and emotional competencies in young offenders.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This is can be enhanced by using theoretically underpinned pedagogical models, alongside training of education staff in YOI and community settings.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More work is needed to assess the longevity and transfer of these competencies.</a:t>
            </a:r>
          </a:p>
        </p:txBody>
      </p:sp>
      <p:pic>
        <p:nvPicPr>
          <p:cNvPr id="19" name="Picture 18">
            <a:extLst>
              <a:ext uri="{FF2B5EF4-FFF2-40B4-BE49-F238E27FC236}">
                <a16:creationId xmlns:a16="http://schemas.microsoft.com/office/drawing/2014/main" id="{4B6474DB-5558-4526-B528-2EC70507A378}"/>
              </a:ext>
            </a:extLst>
          </p:cNvPr>
          <p:cNvPicPr>
            <a:picLocks noChangeAspect="1"/>
          </p:cNvPicPr>
          <p:nvPr/>
        </p:nvPicPr>
        <p:blipFill>
          <a:blip r:embed="rId4"/>
          <a:stretch>
            <a:fillRect/>
          </a:stretch>
        </p:blipFill>
        <p:spPr>
          <a:xfrm>
            <a:off x="7278234" y="6300372"/>
            <a:ext cx="2066925" cy="533400"/>
          </a:xfrm>
          <a:prstGeom prst="rect">
            <a:avLst/>
          </a:prstGeom>
        </p:spPr>
      </p:pic>
      <p:pic>
        <p:nvPicPr>
          <p:cNvPr id="5" name="Picture 4">
            <a:extLst>
              <a:ext uri="{FF2B5EF4-FFF2-40B4-BE49-F238E27FC236}">
                <a16:creationId xmlns:a16="http://schemas.microsoft.com/office/drawing/2014/main" id="{0D39DC45-FB52-44BE-92AD-7894D48CD913}"/>
              </a:ext>
            </a:extLst>
          </p:cNvPr>
          <p:cNvPicPr>
            <a:picLocks noChangeAspect="1"/>
          </p:cNvPicPr>
          <p:nvPr/>
        </p:nvPicPr>
        <p:blipFill>
          <a:blip r:embed="rId5"/>
          <a:stretch>
            <a:fillRect/>
          </a:stretch>
        </p:blipFill>
        <p:spPr>
          <a:xfrm>
            <a:off x="4229970" y="6417828"/>
            <a:ext cx="3048264" cy="353599"/>
          </a:xfrm>
          <a:prstGeom prst="rect">
            <a:avLst/>
          </a:prstGeom>
        </p:spPr>
      </p:pic>
    </p:spTree>
    <p:extLst>
      <p:ext uri="{BB962C8B-B14F-4D97-AF65-F5344CB8AC3E}">
        <p14:creationId xmlns:p14="http://schemas.microsoft.com/office/powerpoint/2010/main" val="181794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A4F4-6B7D-4E4F-888B-9809B6A960E5}"/>
              </a:ext>
            </a:extLst>
          </p:cNvPr>
          <p:cNvSpPr>
            <a:spLocks noGrp="1"/>
          </p:cNvSpPr>
          <p:nvPr>
            <p:ph type="title"/>
          </p:nvPr>
        </p:nvSpPr>
        <p:spPr/>
        <p:txBody>
          <a:bodyPr/>
          <a:lstStyle/>
          <a:p>
            <a:r>
              <a:rPr lang="en-GB" dirty="0"/>
              <a:t>Three key projects </a:t>
            </a:r>
          </a:p>
        </p:txBody>
      </p:sp>
      <p:sp>
        <p:nvSpPr>
          <p:cNvPr id="4" name="Text Placeholder 2">
            <a:extLst>
              <a:ext uri="{FF2B5EF4-FFF2-40B4-BE49-F238E27FC236}">
                <a16:creationId xmlns:a16="http://schemas.microsoft.com/office/drawing/2014/main" id="{79A74549-AF76-40B7-93E8-7228CB2B9AF9}"/>
              </a:ext>
            </a:extLst>
          </p:cNvPr>
          <p:cNvSpPr>
            <a:spLocks noGrp="1"/>
          </p:cNvSpPr>
          <p:nvPr>
            <p:ph type="body" sz="quarter" idx="14"/>
          </p:nvPr>
        </p:nvSpPr>
        <p:spPr>
          <a:xfrm>
            <a:off x="769937" y="3429000"/>
            <a:ext cx="10652125" cy="2763494"/>
          </a:xfrm>
        </p:spPr>
        <p:txBody>
          <a:bodyPr>
            <a:normAutofit fontScale="85000" lnSpcReduction="20000"/>
          </a:bodyPr>
          <a:lstStyle/>
          <a:p>
            <a:r>
              <a:rPr lang="en-GB" dirty="0"/>
              <a:t>The work of these three projects focus on the:</a:t>
            </a:r>
          </a:p>
          <a:p>
            <a:pPr marL="774900" lvl="1" indent="-342900">
              <a:buFont typeface="Arial" panose="020B0604020202020204" pitchFamily="34" charset="0"/>
              <a:buChar char="•"/>
            </a:pPr>
            <a:r>
              <a:rPr lang="en-GB" b="1" dirty="0"/>
              <a:t>principles of engagement and motivation;</a:t>
            </a:r>
          </a:p>
          <a:p>
            <a:pPr marL="774900" lvl="1" indent="-342900">
              <a:buFont typeface="Arial" panose="020B0604020202020204" pitchFamily="34" charset="0"/>
              <a:buChar char="•"/>
            </a:pPr>
            <a:r>
              <a:rPr lang="en-GB" b="1" dirty="0"/>
              <a:t>social and emotional competencies and; </a:t>
            </a:r>
          </a:p>
          <a:p>
            <a:pPr marL="774900" lvl="1" indent="-342900">
              <a:buFont typeface="Arial" panose="020B0604020202020204" pitchFamily="34" charset="0"/>
              <a:buChar char="•"/>
            </a:pPr>
            <a:r>
              <a:rPr lang="en-GB" b="1" dirty="0"/>
              <a:t>the importance of skills for life </a:t>
            </a:r>
          </a:p>
          <a:p>
            <a:r>
              <a:rPr lang="en-GB" dirty="0"/>
              <a:t>as underpinning the development and piloting of materials and pedagogy </a:t>
            </a:r>
          </a:p>
          <a:p>
            <a:endParaRPr lang="en-GB" dirty="0"/>
          </a:p>
          <a:p>
            <a:r>
              <a:rPr lang="en-GB" dirty="0"/>
              <a:t>Demonstrable impact for almost 500 young people in custodial and other youth justice settings in ten countries across Europe.  </a:t>
            </a:r>
          </a:p>
        </p:txBody>
      </p:sp>
      <p:pic>
        <p:nvPicPr>
          <p:cNvPr id="5" name="Immagine 2" descr="Macintosh HD:Users:mariannagiuliana:Desktop:CESIE:renyo:logo renyo def:png :logo renyo official blue.png">
            <a:extLst>
              <a:ext uri="{FF2B5EF4-FFF2-40B4-BE49-F238E27FC236}">
                <a16:creationId xmlns:a16="http://schemas.microsoft.com/office/drawing/2014/main" id="{C9142D1C-7301-4698-966E-F54EFA735EF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937" y="1202400"/>
            <a:ext cx="4176403" cy="2076346"/>
          </a:xfrm>
          <a:prstGeom prst="rect">
            <a:avLst/>
          </a:prstGeom>
          <a:noFill/>
          <a:ln>
            <a:noFill/>
          </a:ln>
        </p:spPr>
      </p:pic>
      <p:pic>
        <p:nvPicPr>
          <p:cNvPr id="6" name="Picture 5">
            <a:extLst>
              <a:ext uri="{FF2B5EF4-FFF2-40B4-BE49-F238E27FC236}">
                <a16:creationId xmlns:a16="http://schemas.microsoft.com/office/drawing/2014/main" id="{89B680EC-5ABB-4C7B-8E30-5394162524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0655" y="1597478"/>
            <a:ext cx="3039422" cy="1632017"/>
          </a:xfrm>
          <a:prstGeom prst="rect">
            <a:avLst/>
          </a:prstGeom>
        </p:spPr>
      </p:pic>
      <p:pic>
        <p:nvPicPr>
          <p:cNvPr id="7" name="Picture 6">
            <a:extLst>
              <a:ext uri="{FF2B5EF4-FFF2-40B4-BE49-F238E27FC236}">
                <a16:creationId xmlns:a16="http://schemas.microsoft.com/office/drawing/2014/main" id="{9A322FAB-B6CF-4038-A439-8F1F4FDBAB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8160" y="1427692"/>
            <a:ext cx="2143902" cy="2136016"/>
          </a:xfrm>
          <a:prstGeom prst="rect">
            <a:avLst/>
          </a:prstGeom>
        </p:spPr>
      </p:pic>
    </p:spTree>
    <p:extLst>
      <p:ext uri="{BB962C8B-B14F-4D97-AF65-F5344CB8AC3E}">
        <p14:creationId xmlns:p14="http://schemas.microsoft.com/office/powerpoint/2010/main" val="26137090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17FDFF8-49EA-423C-91A7-DC6D5E052D6D}"/>
              </a:ext>
            </a:extLst>
          </p:cNvPr>
          <p:cNvSpPr>
            <a:spLocks noGrp="1"/>
          </p:cNvSpPr>
          <p:nvPr>
            <p:ph type="title"/>
          </p:nvPr>
        </p:nvSpPr>
        <p:spPr>
          <a:xfrm>
            <a:off x="72104" y="2726444"/>
            <a:ext cx="6172782" cy="1325563"/>
          </a:xfrm>
        </p:spPr>
        <p:txBody>
          <a:bodyPr vert="horz" lIns="91440" tIns="45720" rIns="91440" bIns="45720" rtlCol="0" anchor="ctr">
            <a:normAutofit fontScale="90000"/>
          </a:bodyPr>
          <a:lstStyle/>
          <a:p>
            <a:br>
              <a:rPr lang="en-US" b="1" dirty="0">
                <a:latin typeface="+mn-lt"/>
              </a:rPr>
            </a:br>
            <a:br>
              <a:rPr lang="en-US" b="1" dirty="0">
                <a:latin typeface="+mn-lt"/>
              </a:rPr>
            </a:br>
            <a:br>
              <a:rPr lang="en-US" b="1" dirty="0">
                <a:latin typeface="+mn-lt"/>
              </a:rPr>
            </a:br>
            <a:r>
              <a:rPr lang="en-US" sz="4000" b="1" dirty="0">
                <a:latin typeface="+mn-lt"/>
                <a:hlinkClick r:id="rId3">
                  <a:extLst>
                    <a:ext uri="{A12FA001-AC4F-418D-AE19-62706E023703}">
                      <ahyp:hlinkClr xmlns:ahyp="http://schemas.microsoft.com/office/drawing/2018/hyperlinkcolor" val="tx"/>
                    </a:ext>
                  </a:extLst>
                </a:hlinkClick>
              </a:rPr>
              <a:t>www.activegames4change.org</a:t>
            </a:r>
            <a:br>
              <a:rPr lang="en-US" sz="4000" b="1" dirty="0">
                <a:latin typeface="+mn-lt"/>
              </a:rPr>
            </a:br>
            <a:br>
              <a:rPr lang="en-US" sz="4000" b="1" dirty="0">
                <a:latin typeface="+mn-lt"/>
              </a:rPr>
            </a:br>
            <a:r>
              <a:rPr lang="en-US" sz="4000" b="1" dirty="0">
                <a:latin typeface="+mn-lt"/>
              </a:rPr>
              <a:t>         </a:t>
            </a:r>
            <a:r>
              <a:rPr lang="en-US" sz="4000" b="1" dirty="0">
                <a:latin typeface="+mn-lt"/>
                <a:hlinkClick r:id="rId4">
                  <a:extLst>
                    <a:ext uri="{A12FA001-AC4F-418D-AE19-62706E023703}">
                      <ahyp:hlinkClr xmlns:ahyp="http://schemas.microsoft.com/office/drawing/2018/hyperlinkcolor" val="tx"/>
                    </a:ext>
                  </a:extLst>
                </a:hlinkClick>
              </a:rPr>
              <a:t>jwintle1@glos.ac.uk</a:t>
            </a:r>
            <a:br>
              <a:rPr lang="en-US" sz="4000" b="1" dirty="0">
                <a:latin typeface="+mn-lt"/>
              </a:rPr>
            </a:br>
            <a:br>
              <a:rPr lang="en-US" sz="4000" b="1" dirty="0">
                <a:latin typeface="+mn-lt"/>
              </a:rPr>
            </a:br>
            <a:r>
              <a:rPr lang="en-US" sz="4000" b="1" dirty="0">
                <a:latin typeface="+mn-lt"/>
              </a:rPr>
              <a:t>        @</a:t>
            </a:r>
            <a:r>
              <a:rPr lang="en-US" sz="4000" b="1" dirty="0" err="1">
                <a:latin typeface="+mn-lt"/>
              </a:rPr>
              <a:t>jordanwintlePE</a:t>
            </a:r>
            <a:br>
              <a:rPr lang="en-US" b="1" dirty="0">
                <a:latin typeface="+mn-lt"/>
              </a:rPr>
            </a:br>
            <a:br>
              <a:rPr lang="en-US" b="1" dirty="0">
                <a:latin typeface="+mn-lt"/>
              </a:rPr>
            </a:br>
            <a:r>
              <a:rPr lang="en-US" sz="3100" b="1" dirty="0">
                <a:latin typeface="+mn-lt"/>
              </a:rPr>
              <a:t>Jordan Wintle</a:t>
            </a:r>
            <a:br>
              <a:rPr lang="en-US" b="1" dirty="0">
                <a:latin typeface="+mn-lt"/>
              </a:rPr>
            </a:br>
            <a:r>
              <a:rPr lang="en-US" sz="2700" dirty="0">
                <a:latin typeface="+mn-lt"/>
              </a:rPr>
              <a:t>Senior Lecturer in Sport &amp; Exercise </a:t>
            </a:r>
            <a:br>
              <a:rPr lang="en-US" sz="2700" dirty="0">
                <a:latin typeface="+mn-lt"/>
              </a:rPr>
            </a:br>
            <a:r>
              <a:rPr lang="en-US" sz="2700" dirty="0">
                <a:latin typeface="+mn-lt"/>
              </a:rPr>
              <a:t>University of Gloucestershire</a:t>
            </a:r>
            <a:endParaRPr lang="en-US" dirty="0">
              <a:latin typeface="+mn-lt"/>
            </a:endParaRPr>
          </a:p>
        </p:txBody>
      </p:sp>
      <p:sp>
        <p:nvSpPr>
          <p:cNvPr id="29" name="Freeform: Shape 28">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Marcador de Posição de Conteúdo 8" descr="Uma imagem com exterior, relva, vedação, edifício&#10;&#10;Descrição gerada automaticamente">
            <a:extLst>
              <a:ext uri="{FF2B5EF4-FFF2-40B4-BE49-F238E27FC236}">
                <a16:creationId xmlns:a16="http://schemas.microsoft.com/office/drawing/2014/main" id="{434C22A0-8AE2-412D-BEB9-5B2DE46491E5}"/>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25638" r="15727" b="-1"/>
          <a:stretch/>
        </p:blipFill>
        <p:spPr>
          <a:xfrm>
            <a:off x="6167846" y="10"/>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pic>
        <p:nvPicPr>
          <p:cNvPr id="16" name="Imagem 15">
            <a:extLst>
              <a:ext uri="{FF2B5EF4-FFF2-40B4-BE49-F238E27FC236}">
                <a16:creationId xmlns:a16="http://schemas.microsoft.com/office/drawing/2014/main" id="{B2BD2399-9855-4928-BD48-09A56CD8E6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695" y="136425"/>
            <a:ext cx="3671020" cy="1971155"/>
          </a:xfrm>
          <a:prstGeom prst="rect">
            <a:avLst/>
          </a:prstGeom>
        </p:spPr>
      </p:pic>
      <p:pic>
        <p:nvPicPr>
          <p:cNvPr id="18" name="Imagem 17">
            <a:extLst>
              <a:ext uri="{FF2B5EF4-FFF2-40B4-BE49-F238E27FC236}">
                <a16:creationId xmlns:a16="http://schemas.microsoft.com/office/drawing/2014/main" id="{A6B747BD-C066-4AF3-ACB1-08C39AFCB1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104" y="6000579"/>
            <a:ext cx="2550609" cy="728745"/>
          </a:xfrm>
          <a:prstGeom prst="rect">
            <a:avLst/>
          </a:prstGeom>
        </p:spPr>
      </p:pic>
      <p:pic>
        <p:nvPicPr>
          <p:cNvPr id="3" name="Picture 2">
            <a:extLst>
              <a:ext uri="{FF2B5EF4-FFF2-40B4-BE49-F238E27FC236}">
                <a16:creationId xmlns:a16="http://schemas.microsoft.com/office/drawing/2014/main" id="{9B38F6CC-F5BB-4B3C-9BA8-47086D72D4E6}"/>
              </a:ext>
            </a:extLst>
          </p:cNvPr>
          <p:cNvPicPr>
            <a:picLocks noChangeAspect="1"/>
          </p:cNvPicPr>
          <p:nvPr/>
        </p:nvPicPr>
        <p:blipFill>
          <a:blip r:embed="rId8"/>
          <a:stretch>
            <a:fillRect/>
          </a:stretch>
        </p:blipFill>
        <p:spPr>
          <a:xfrm>
            <a:off x="2771342" y="6000579"/>
            <a:ext cx="2415502" cy="728745"/>
          </a:xfrm>
          <a:prstGeom prst="rect">
            <a:avLst/>
          </a:prstGeom>
        </p:spPr>
      </p:pic>
      <p:pic>
        <p:nvPicPr>
          <p:cNvPr id="5" name="Picture 4">
            <a:extLst>
              <a:ext uri="{FF2B5EF4-FFF2-40B4-BE49-F238E27FC236}">
                <a16:creationId xmlns:a16="http://schemas.microsoft.com/office/drawing/2014/main" id="{607B2429-4C34-4E4F-8E25-4E30B71F4232}"/>
              </a:ext>
            </a:extLst>
          </p:cNvPr>
          <p:cNvPicPr>
            <a:picLocks noChangeAspect="1"/>
          </p:cNvPicPr>
          <p:nvPr/>
        </p:nvPicPr>
        <p:blipFill>
          <a:blip r:embed="rId9"/>
          <a:stretch>
            <a:fillRect/>
          </a:stretch>
        </p:blipFill>
        <p:spPr>
          <a:xfrm>
            <a:off x="5335472" y="6000578"/>
            <a:ext cx="2707516" cy="698714"/>
          </a:xfrm>
          <a:prstGeom prst="rect">
            <a:avLst/>
          </a:prstGeom>
        </p:spPr>
      </p:pic>
      <p:pic>
        <p:nvPicPr>
          <p:cNvPr id="2" name="Picture 1">
            <a:extLst>
              <a:ext uri="{FF2B5EF4-FFF2-40B4-BE49-F238E27FC236}">
                <a16:creationId xmlns:a16="http://schemas.microsoft.com/office/drawing/2014/main" id="{C8101D1A-E506-4089-B008-61980395DDC6}"/>
              </a:ext>
            </a:extLst>
          </p:cNvPr>
          <p:cNvPicPr>
            <a:picLocks noChangeAspect="1"/>
          </p:cNvPicPr>
          <p:nvPr/>
        </p:nvPicPr>
        <p:blipFill>
          <a:blip r:embed="rId10"/>
          <a:stretch>
            <a:fillRect/>
          </a:stretch>
        </p:blipFill>
        <p:spPr>
          <a:xfrm>
            <a:off x="148103" y="2730286"/>
            <a:ext cx="798530" cy="698714"/>
          </a:xfrm>
          <a:prstGeom prst="rect">
            <a:avLst/>
          </a:prstGeom>
        </p:spPr>
      </p:pic>
      <p:pic>
        <p:nvPicPr>
          <p:cNvPr id="6" name="Picture 5">
            <a:extLst>
              <a:ext uri="{FF2B5EF4-FFF2-40B4-BE49-F238E27FC236}">
                <a16:creationId xmlns:a16="http://schemas.microsoft.com/office/drawing/2014/main" id="{E292C98A-158C-48FA-9CDB-A11BFC234B03}"/>
              </a:ext>
            </a:extLst>
          </p:cNvPr>
          <p:cNvPicPr>
            <a:picLocks noChangeAspect="1"/>
          </p:cNvPicPr>
          <p:nvPr/>
        </p:nvPicPr>
        <p:blipFill>
          <a:blip r:embed="rId11"/>
          <a:stretch>
            <a:fillRect/>
          </a:stretch>
        </p:blipFill>
        <p:spPr>
          <a:xfrm>
            <a:off x="220732" y="3793016"/>
            <a:ext cx="725901" cy="698714"/>
          </a:xfrm>
          <a:prstGeom prst="rect">
            <a:avLst/>
          </a:prstGeom>
        </p:spPr>
      </p:pic>
    </p:spTree>
    <p:extLst>
      <p:ext uri="{BB962C8B-B14F-4D97-AF65-F5344CB8AC3E}">
        <p14:creationId xmlns:p14="http://schemas.microsoft.com/office/powerpoint/2010/main" val="2048608773"/>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B01702-3F0D-427D-80C3-4FABF1EC59FA}"/>
              </a:ext>
            </a:extLst>
          </p:cNvPr>
          <p:cNvSpPr/>
          <p:nvPr/>
        </p:nvSpPr>
        <p:spPr>
          <a:xfrm>
            <a:off x="0" y="3100288"/>
            <a:ext cx="12192000" cy="3762462"/>
          </a:xfrm>
          <a:prstGeom prst="rect">
            <a:avLst/>
          </a:prstGeom>
          <a:blipFill dpi="0" rotWithShape="1">
            <a:blip r:embed="rId2"/>
            <a:srcRect/>
            <a:stretch>
              <a:fillRect t="-145000" b="-3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644E9A94-9293-44C9-AC43-90F8C4BB1D11}"/>
              </a:ext>
            </a:extLst>
          </p:cNvPr>
          <p:cNvSpPr/>
          <p:nvPr/>
        </p:nvSpPr>
        <p:spPr>
          <a:xfrm>
            <a:off x="0" y="-43117"/>
            <a:ext cx="12192000" cy="3434410"/>
          </a:xfrm>
          <a:prstGeom prst="rect">
            <a:avLst/>
          </a:prstGeom>
          <a:solidFill>
            <a:srgbClr val="272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574F2BE-793A-40D8-B8D8-AFC8CF913596}"/>
              </a:ext>
            </a:extLst>
          </p:cNvPr>
          <p:cNvSpPr/>
          <p:nvPr/>
        </p:nvSpPr>
        <p:spPr>
          <a:xfrm>
            <a:off x="11635219" y="-5410"/>
            <a:ext cx="261258" cy="6868820"/>
          </a:xfrm>
          <a:prstGeom prst="rect">
            <a:avLst/>
          </a:prstGeom>
          <a:solidFill>
            <a:srgbClr val="FFC9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icture containing text, clipart&#10;&#10;Description automatically generated">
            <a:extLst>
              <a:ext uri="{FF2B5EF4-FFF2-40B4-BE49-F238E27FC236}">
                <a16:creationId xmlns:a16="http://schemas.microsoft.com/office/drawing/2014/main" id="{B3D2CBDB-441C-4F2A-BE6A-C70BC86C2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128" y="1457844"/>
            <a:ext cx="7960527" cy="1632284"/>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12B9F294-BE97-4013-ABF5-87F3E4BE45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523" y="5741429"/>
            <a:ext cx="1080978" cy="910114"/>
          </a:xfrm>
          <a:prstGeom prst="rect">
            <a:avLst/>
          </a:prstGeom>
        </p:spPr>
      </p:pic>
      <p:sp>
        <p:nvSpPr>
          <p:cNvPr id="11" name="TextBox 10">
            <a:extLst>
              <a:ext uri="{FF2B5EF4-FFF2-40B4-BE49-F238E27FC236}">
                <a16:creationId xmlns:a16="http://schemas.microsoft.com/office/drawing/2014/main" id="{C35A61AE-4C05-4975-B631-425751AD8FE2}"/>
              </a:ext>
            </a:extLst>
          </p:cNvPr>
          <p:cNvSpPr txBox="1"/>
          <p:nvPr/>
        </p:nvSpPr>
        <p:spPr>
          <a:xfrm>
            <a:off x="1717676" y="3965856"/>
            <a:ext cx="8335261"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30000" noProof="0" dirty="0">
                <a:ln>
                  <a:noFill/>
                </a:ln>
                <a:solidFill>
                  <a:srgbClr val="002060"/>
                </a:solidFill>
                <a:effectLst/>
                <a:uLnTx/>
                <a:uFillTx/>
                <a:latin typeface="Poppins Medium" panose="00000600000000000000" pitchFamily="2" charset="0"/>
                <a:ea typeface="+mn-ea"/>
                <a:cs typeface="+mn-cs"/>
              </a:rPr>
              <a:t>Skills for Life as education for young people in custodial settings: Developing the Innovative Curriculum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30000" noProof="0" dirty="0">
                <a:ln>
                  <a:noFill/>
                </a:ln>
                <a:solidFill>
                  <a:prstClr val="white"/>
                </a:solidFill>
                <a:effectLst/>
                <a:uLnTx/>
                <a:uFillTx/>
                <a:latin typeface="Poppins Medium" panose="00000600000000000000" pitchFamily="2" charset="0"/>
                <a:ea typeface="+mn-ea"/>
                <a:cs typeface="+mn-cs"/>
              </a:rPr>
              <a:t>Howard League for Penal Reform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30000" noProof="0" dirty="0">
                <a:ln>
                  <a:noFill/>
                </a:ln>
                <a:solidFill>
                  <a:prstClr val="white"/>
                </a:solidFill>
                <a:effectLst/>
                <a:uLnTx/>
                <a:uFillTx/>
                <a:latin typeface="Poppins Medium" panose="00000600000000000000" pitchFamily="2" charset="0"/>
                <a:ea typeface="+mn-ea"/>
                <a:cs typeface="+mn-cs"/>
              </a:rPr>
              <a:t>University of Oxford, Keble College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30000" noProof="0" dirty="0">
                <a:ln>
                  <a:noFill/>
                </a:ln>
                <a:solidFill>
                  <a:prstClr val="white"/>
                </a:solidFill>
                <a:effectLst/>
                <a:uLnTx/>
                <a:uFillTx/>
                <a:latin typeface="Poppins Medium" panose="00000600000000000000" pitchFamily="2" charset="0"/>
                <a:ea typeface="+mn-ea"/>
                <a:cs typeface="+mn-cs"/>
              </a:rPr>
              <a:t>13-14th September 2022</a:t>
            </a:r>
          </a:p>
        </p:txBody>
      </p:sp>
    </p:spTree>
    <p:extLst>
      <p:ext uri="{BB962C8B-B14F-4D97-AF65-F5344CB8AC3E}">
        <p14:creationId xmlns:p14="http://schemas.microsoft.com/office/powerpoint/2010/main" val="11284689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96ACEA-4DA3-4B54-AE37-1632E425EC97}"/>
              </a:ext>
            </a:extLst>
          </p:cNvPr>
          <p:cNvSpPr/>
          <p:nvPr/>
        </p:nvSpPr>
        <p:spPr>
          <a:xfrm>
            <a:off x="-1" y="350359"/>
            <a:ext cx="12192001" cy="6858000"/>
          </a:xfrm>
          <a:prstGeom prst="rect">
            <a:avLst/>
          </a:prstGeom>
          <a:solidFill>
            <a:srgbClr val="EE3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DDE2E05-4B4D-48E7-876A-842C7F95AB25}"/>
              </a:ext>
            </a:extLst>
          </p:cNvPr>
          <p:cNvSpPr/>
          <p:nvPr/>
        </p:nvSpPr>
        <p:spPr>
          <a:xfrm>
            <a:off x="0" y="104523"/>
            <a:ext cx="12192000" cy="1338943"/>
          </a:xfrm>
          <a:prstGeom prst="rect">
            <a:avLst/>
          </a:prstGeom>
          <a:solidFill>
            <a:srgbClr val="272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D4FE865-3036-4637-AB0D-E2C461C6939D}"/>
              </a:ext>
            </a:extLst>
          </p:cNvPr>
          <p:cNvSpPr/>
          <p:nvPr/>
        </p:nvSpPr>
        <p:spPr>
          <a:xfrm>
            <a:off x="11635219" y="0"/>
            <a:ext cx="261258" cy="6863410"/>
          </a:xfrm>
          <a:prstGeom prst="rect">
            <a:avLst/>
          </a:prstGeom>
          <a:solidFill>
            <a:srgbClr val="FFC9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0847CBE-EFAF-4B82-B788-471AF6ABEC14}"/>
              </a:ext>
            </a:extLst>
          </p:cNvPr>
          <p:cNvSpPr txBox="1"/>
          <p:nvPr/>
        </p:nvSpPr>
        <p:spPr>
          <a:xfrm>
            <a:off x="838199" y="359363"/>
            <a:ext cx="557202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Calibri" panose="020F0502020204030204"/>
                <a:ea typeface="+mn-ea"/>
                <a:cs typeface="+mn-cs"/>
              </a:rPr>
              <a:t>What is Skills4Life?</a:t>
            </a:r>
          </a:p>
        </p:txBody>
      </p:sp>
      <p:sp>
        <p:nvSpPr>
          <p:cNvPr id="3" name="TextBox 2">
            <a:extLst>
              <a:ext uri="{FF2B5EF4-FFF2-40B4-BE49-F238E27FC236}">
                <a16:creationId xmlns:a16="http://schemas.microsoft.com/office/drawing/2014/main" id="{CA9B8117-5889-4242-A412-5041CE70E28B}"/>
              </a:ext>
            </a:extLst>
          </p:cNvPr>
          <p:cNvSpPr txBox="1"/>
          <p:nvPr/>
        </p:nvSpPr>
        <p:spPr>
          <a:xfrm>
            <a:off x="295523" y="3902349"/>
            <a:ext cx="6410826"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The curriculum is split into four key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6" name="Diagram 5">
            <a:extLst>
              <a:ext uri="{FF2B5EF4-FFF2-40B4-BE49-F238E27FC236}">
                <a16:creationId xmlns:a16="http://schemas.microsoft.com/office/drawing/2014/main" id="{BE10EE46-DE2E-4153-A737-FBE06CF838F4}"/>
              </a:ext>
            </a:extLst>
          </p:cNvPr>
          <p:cNvGraphicFramePr/>
          <p:nvPr>
            <p:extLst/>
          </p:nvPr>
        </p:nvGraphicFramePr>
        <p:xfrm>
          <a:off x="3637280" y="467360"/>
          <a:ext cx="8686799" cy="7447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133085B7-6FE5-4845-B510-DABBD99FA69F}"/>
              </a:ext>
            </a:extLst>
          </p:cNvPr>
          <p:cNvSpPr txBox="1"/>
          <p:nvPr/>
        </p:nvSpPr>
        <p:spPr>
          <a:xfrm>
            <a:off x="295523" y="1594025"/>
            <a:ext cx="4142253"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The Skills4Life (S4L) Project is a 26-month EU funded project with 4 countries in Europe (France, UK, Greece and Italy)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The aim of the project is to develop a comprehensive and bespoke curriculum to prepare young people for transition back in to the community.</a:t>
            </a:r>
          </a:p>
        </p:txBody>
      </p:sp>
      <p:sp>
        <p:nvSpPr>
          <p:cNvPr id="11" name="TextBox 10">
            <a:extLst>
              <a:ext uri="{FF2B5EF4-FFF2-40B4-BE49-F238E27FC236}">
                <a16:creationId xmlns:a16="http://schemas.microsoft.com/office/drawing/2014/main" id="{F9EA5F22-EF94-4175-9EB0-49B072E9D33C}"/>
              </a:ext>
            </a:extLst>
          </p:cNvPr>
          <p:cNvSpPr txBox="1"/>
          <p:nvPr/>
        </p:nvSpPr>
        <p:spPr>
          <a:xfrm>
            <a:off x="299125" y="5575307"/>
            <a:ext cx="551848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These modules emerged from Phase 1 of the project which involved interviewing 80 young 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62925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96ACEA-4DA3-4B54-AE37-1632E425EC97}"/>
              </a:ext>
            </a:extLst>
          </p:cNvPr>
          <p:cNvSpPr/>
          <p:nvPr/>
        </p:nvSpPr>
        <p:spPr>
          <a:xfrm>
            <a:off x="0" y="0"/>
            <a:ext cx="12192000" cy="6858000"/>
          </a:xfrm>
          <a:prstGeom prst="rect">
            <a:avLst/>
          </a:prstGeom>
          <a:solidFill>
            <a:srgbClr val="EE3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DDE2E05-4B4D-48E7-876A-842C7F95AB25}"/>
              </a:ext>
            </a:extLst>
          </p:cNvPr>
          <p:cNvSpPr/>
          <p:nvPr/>
        </p:nvSpPr>
        <p:spPr>
          <a:xfrm>
            <a:off x="0" y="162591"/>
            <a:ext cx="12192000" cy="1338943"/>
          </a:xfrm>
          <a:prstGeom prst="rect">
            <a:avLst/>
          </a:prstGeom>
          <a:solidFill>
            <a:srgbClr val="272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F1C4398-3A16-4776-AEA3-1D0EF69BC696}"/>
              </a:ext>
            </a:extLst>
          </p:cNvPr>
          <p:cNvSpPr txBox="1"/>
          <p:nvPr/>
        </p:nvSpPr>
        <p:spPr>
          <a:xfrm>
            <a:off x="406400" y="1797610"/>
            <a:ext cx="5689600" cy="53245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The curriculum is informed by interview data from 80 young people from the UK, France, Italy and Greece.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Half were from custodial settings preparing for release and half who recently exited custodial settings.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We focused on previous educational experiences, as well as those inside settings to achieve a balanced view.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The curriculum content was designed using the results of that analysis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In doing so, the curriculum is informed by the experiences and needs of young people themselves.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Rectangle 7">
            <a:extLst>
              <a:ext uri="{FF2B5EF4-FFF2-40B4-BE49-F238E27FC236}">
                <a16:creationId xmlns:a16="http://schemas.microsoft.com/office/drawing/2014/main" id="{7D4FE865-3036-4637-AB0D-E2C461C6939D}"/>
              </a:ext>
            </a:extLst>
          </p:cNvPr>
          <p:cNvSpPr/>
          <p:nvPr/>
        </p:nvSpPr>
        <p:spPr>
          <a:xfrm>
            <a:off x="11635219" y="0"/>
            <a:ext cx="261258" cy="6863410"/>
          </a:xfrm>
          <a:prstGeom prst="rect">
            <a:avLst/>
          </a:prstGeom>
          <a:solidFill>
            <a:srgbClr val="FFC9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0847CBE-EFAF-4B82-B788-471AF6ABEC14}"/>
              </a:ext>
            </a:extLst>
          </p:cNvPr>
          <p:cNvSpPr txBox="1"/>
          <p:nvPr/>
        </p:nvSpPr>
        <p:spPr>
          <a:xfrm>
            <a:off x="766009" y="358633"/>
            <a:ext cx="85791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Calibri" panose="020F0502020204030204"/>
                <a:ea typeface="+mn-ea"/>
                <a:cs typeface="+mn-cs"/>
              </a:rPr>
              <a:t>Phase 1 – data collection and analysis</a:t>
            </a:r>
          </a:p>
        </p:txBody>
      </p:sp>
      <p:pic>
        <p:nvPicPr>
          <p:cNvPr id="3" name="Picture 2">
            <a:extLst>
              <a:ext uri="{FF2B5EF4-FFF2-40B4-BE49-F238E27FC236}">
                <a16:creationId xmlns:a16="http://schemas.microsoft.com/office/drawing/2014/main" id="{7EEE39C0-8250-4E33-AF46-E0FF568DD3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3970" y="1889760"/>
            <a:ext cx="4415020" cy="472585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037133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96ACEA-4DA3-4B54-AE37-1632E425EC97}"/>
              </a:ext>
            </a:extLst>
          </p:cNvPr>
          <p:cNvSpPr/>
          <p:nvPr/>
        </p:nvSpPr>
        <p:spPr>
          <a:xfrm>
            <a:off x="0" y="-117067"/>
            <a:ext cx="12192000" cy="6858000"/>
          </a:xfrm>
          <a:prstGeom prst="rect">
            <a:avLst/>
          </a:prstGeom>
          <a:solidFill>
            <a:srgbClr val="EE3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DDE2E05-4B4D-48E7-876A-842C7F95AB25}"/>
              </a:ext>
            </a:extLst>
          </p:cNvPr>
          <p:cNvSpPr/>
          <p:nvPr/>
        </p:nvSpPr>
        <p:spPr>
          <a:xfrm>
            <a:off x="0" y="285410"/>
            <a:ext cx="12192000" cy="1338943"/>
          </a:xfrm>
          <a:prstGeom prst="rect">
            <a:avLst/>
          </a:prstGeom>
          <a:solidFill>
            <a:srgbClr val="272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D4FE865-3036-4637-AB0D-E2C461C6939D}"/>
              </a:ext>
            </a:extLst>
          </p:cNvPr>
          <p:cNvSpPr/>
          <p:nvPr/>
        </p:nvSpPr>
        <p:spPr>
          <a:xfrm>
            <a:off x="11635219" y="0"/>
            <a:ext cx="261258" cy="6863410"/>
          </a:xfrm>
          <a:prstGeom prst="rect">
            <a:avLst/>
          </a:prstGeom>
          <a:solidFill>
            <a:srgbClr val="FFC9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F3F62EE0-D543-453C-830C-D0BF70A4CC6A}"/>
              </a:ext>
            </a:extLst>
          </p:cNvPr>
          <p:cNvSpPr>
            <a:spLocks noGrp="1"/>
          </p:cNvSpPr>
          <p:nvPr>
            <p:ph type="title"/>
          </p:nvPr>
        </p:nvSpPr>
        <p:spPr>
          <a:xfrm>
            <a:off x="510020" y="490867"/>
            <a:ext cx="10515600" cy="1325563"/>
          </a:xfrm>
        </p:spPr>
        <p:txBody>
          <a:bodyPr>
            <a:noAutofit/>
          </a:bodyPr>
          <a:lstStyle/>
          <a:p>
            <a:r>
              <a:rPr lang="en-GB" sz="2400" dirty="0">
                <a:solidFill>
                  <a:schemeClr val="bg1"/>
                </a:solidFill>
              </a:rPr>
              <a:t> </a:t>
            </a:r>
            <a:r>
              <a:rPr lang="en-GB" sz="3600" dirty="0">
                <a:solidFill>
                  <a:schemeClr val="bg1"/>
                </a:solidFill>
              </a:rPr>
              <a:t>Findings from Data sets 1 and 2 indicated… </a:t>
            </a:r>
            <a:br>
              <a:rPr lang="en-GB" sz="3600" dirty="0">
                <a:solidFill>
                  <a:schemeClr val="bg1"/>
                </a:solidFill>
              </a:rPr>
            </a:br>
            <a:endParaRPr lang="en-GB" sz="3600" dirty="0">
              <a:solidFill>
                <a:schemeClr val="bg1"/>
              </a:solidFill>
            </a:endParaRPr>
          </a:p>
        </p:txBody>
      </p:sp>
      <p:sp>
        <p:nvSpPr>
          <p:cNvPr id="5" name="TextBox 4">
            <a:extLst>
              <a:ext uri="{FF2B5EF4-FFF2-40B4-BE49-F238E27FC236}">
                <a16:creationId xmlns:a16="http://schemas.microsoft.com/office/drawing/2014/main" id="{85BDCA86-E3D7-4C00-9320-D9183E464D0D}"/>
              </a:ext>
            </a:extLst>
          </p:cNvPr>
          <p:cNvSpPr txBox="1"/>
          <p:nvPr/>
        </p:nvSpPr>
        <p:spPr>
          <a:xfrm>
            <a:off x="1348033" y="1892885"/>
            <a:ext cx="9228841"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Poor previous (mainstream) educational experiences (supporting previous research)</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Self-Development skills are required</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Decision-making skills support is needed</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Employability (or future skills) needs a focus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59730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96ACEA-4DA3-4B54-AE37-1632E425EC97}"/>
              </a:ext>
            </a:extLst>
          </p:cNvPr>
          <p:cNvSpPr/>
          <p:nvPr/>
        </p:nvSpPr>
        <p:spPr>
          <a:xfrm>
            <a:off x="0" y="-147547"/>
            <a:ext cx="12192000" cy="6858000"/>
          </a:xfrm>
          <a:prstGeom prst="rect">
            <a:avLst/>
          </a:prstGeom>
          <a:solidFill>
            <a:srgbClr val="EE3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DDE2E05-4B4D-48E7-876A-842C7F95AB25}"/>
              </a:ext>
            </a:extLst>
          </p:cNvPr>
          <p:cNvSpPr/>
          <p:nvPr/>
        </p:nvSpPr>
        <p:spPr>
          <a:xfrm>
            <a:off x="0" y="285410"/>
            <a:ext cx="12192000" cy="1338943"/>
          </a:xfrm>
          <a:prstGeom prst="rect">
            <a:avLst/>
          </a:prstGeom>
          <a:solidFill>
            <a:srgbClr val="272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D4FE865-3036-4637-AB0D-E2C461C6939D}"/>
              </a:ext>
            </a:extLst>
          </p:cNvPr>
          <p:cNvSpPr/>
          <p:nvPr/>
        </p:nvSpPr>
        <p:spPr>
          <a:xfrm>
            <a:off x="11635219" y="0"/>
            <a:ext cx="261258" cy="6863410"/>
          </a:xfrm>
          <a:prstGeom prst="rect">
            <a:avLst/>
          </a:prstGeom>
          <a:solidFill>
            <a:srgbClr val="FFC9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F3F62EE0-D543-453C-830C-D0BF70A4CC6A}"/>
              </a:ext>
            </a:extLst>
          </p:cNvPr>
          <p:cNvSpPr>
            <a:spLocks noGrp="1"/>
          </p:cNvSpPr>
          <p:nvPr>
            <p:ph type="title"/>
          </p:nvPr>
        </p:nvSpPr>
        <p:spPr>
          <a:xfrm>
            <a:off x="-26652" y="724288"/>
            <a:ext cx="11923129" cy="1325563"/>
          </a:xfrm>
        </p:spPr>
        <p:txBody>
          <a:bodyPr>
            <a:noAutofit/>
          </a:bodyPr>
          <a:lstStyle/>
          <a:p>
            <a:pPr algn="ctr"/>
            <a:r>
              <a:rPr lang="en-GB" sz="4000">
                <a:solidFill>
                  <a:schemeClr val="bg1"/>
                </a:solidFill>
              </a:rPr>
              <a:t>Self Development skills</a:t>
            </a:r>
            <a:br>
              <a:rPr lang="en-GB" sz="4000">
                <a:solidFill>
                  <a:schemeClr val="bg1"/>
                </a:solidFill>
              </a:rPr>
            </a:br>
            <a:r>
              <a:rPr lang="en-GB" sz="2800">
                <a:solidFill>
                  <a:schemeClr val="bg1"/>
                </a:solidFill>
              </a:rPr>
              <a:t> </a:t>
            </a:r>
            <a:br>
              <a:rPr lang="en-GB" sz="4000">
                <a:solidFill>
                  <a:schemeClr val="bg1"/>
                </a:solidFill>
              </a:rPr>
            </a:br>
            <a:endParaRPr lang="en-GB" sz="4000">
              <a:solidFill>
                <a:schemeClr val="bg1"/>
              </a:solidFill>
            </a:endParaRPr>
          </a:p>
        </p:txBody>
      </p:sp>
      <p:sp>
        <p:nvSpPr>
          <p:cNvPr id="7" name="Rectangle 6">
            <a:extLst>
              <a:ext uri="{FF2B5EF4-FFF2-40B4-BE49-F238E27FC236}">
                <a16:creationId xmlns:a16="http://schemas.microsoft.com/office/drawing/2014/main" id="{99AD2762-B8A4-450C-B3ED-A56498882A9F}"/>
              </a:ext>
            </a:extLst>
          </p:cNvPr>
          <p:cNvSpPr/>
          <p:nvPr/>
        </p:nvSpPr>
        <p:spPr>
          <a:xfrm>
            <a:off x="5368115" y="2312271"/>
            <a:ext cx="5393854" cy="3499547"/>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Self management </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anger management</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managing thinking</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Emotion regulation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Self-reflection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Relationship management skills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Help with motivation and mindset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Help with adapting to real life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6966A875-17CC-49E1-BF70-540CE891035C}"/>
              </a:ext>
            </a:extLst>
          </p:cNvPr>
          <p:cNvSpPr txBox="1"/>
          <p:nvPr/>
        </p:nvSpPr>
        <p:spPr>
          <a:xfrm>
            <a:off x="353956" y="3474757"/>
            <a:ext cx="388384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Calibri" panose="020F0502020204030204"/>
                <a:ea typeface="+mn-ea"/>
                <a:cs typeface="+mn-cs"/>
              </a:rPr>
              <a:t>Self-Development</a:t>
            </a:r>
          </a:p>
        </p:txBody>
      </p:sp>
      <p:sp>
        <p:nvSpPr>
          <p:cNvPr id="3" name="Arrow: Right 2">
            <a:extLst>
              <a:ext uri="{FF2B5EF4-FFF2-40B4-BE49-F238E27FC236}">
                <a16:creationId xmlns:a16="http://schemas.microsoft.com/office/drawing/2014/main" id="{651934C7-CD0A-48D6-B614-E9EAA05501DE}"/>
              </a:ext>
            </a:extLst>
          </p:cNvPr>
          <p:cNvSpPr/>
          <p:nvPr/>
        </p:nvSpPr>
        <p:spPr>
          <a:xfrm>
            <a:off x="4487159" y="3724156"/>
            <a:ext cx="631596" cy="3765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20753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96ACEA-4DA3-4B54-AE37-1632E425EC97}"/>
              </a:ext>
            </a:extLst>
          </p:cNvPr>
          <p:cNvSpPr/>
          <p:nvPr/>
        </p:nvSpPr>
        <p:spPr>
          <a:xfrm>
            <a:off x="0" y="-11784"/>
            <a:ext cx="12192000" cy="6858000"/>
          </a:xfrm>
          <a:prstGeom prst="rect">
            <a:avLst/>
          </a:prstGeom>
          <a:solidFill>
            <a:srgbClr val="EE3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DDE2E05-4B4D-48E7-876A-842C7F95AB25}"/>
              </a:ext>
            </a:extLst>
          </p:cNvPr>
          <p:cNvSpPr/>
          <p:nvPr/>
        </p:nvSpPr>
        <p:spPr>
          <a:xfrm>
            <a:off x="0" y="285410"/>
            <a:ext cx="12192000" cy="1338943"/>
          </a:xfrm>
          <a:prstGeom prst="rect">
            <a:avLst/>
          </a:prstGeom>
          <a:solidFill>
            <a:srgbClr val="272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D4FE865-3036-4637-AB0D-E2C461C6939D}"/>
              </a:ext>
            </a:extLst>
          </p:cNvPr>
          <p:cNvSpPr/>
          <p:nvPr/>
        </p:nvSpPr>
        <p:spPr>
          <a:xfrm>
            <a:off x="11635219" y="0"/>
            <a:ext cx="261258" cy="6863410"/>
          </a:xfrm>
          <a:prstGeom prst="rect">
            <a:avLst/>
          </a:prstGeom>
          <a:solidFill>
            <a:srgbClr val="FFC9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F3F62EE0-D543-453C-830C-D0BF70A4CC6A}"/>
              </a:ext>
            </a:extLst>
          </p:cNvPr>
          <p:cNvSpPr>
            <a:spLocks noGrp="1"/>
          </p:cNvSpPr>
          <p:nvPr>
            <p:ph type="title"/>
          </p:nvPr>
        </p:nvSpPr>
        <p:spPr>
          <a:xfrm>
            <a:off x="506834" y="752483"/>
            <a:ext cx="10515600" cy="1325563"/>
          </a:xfrm>
        </p:spPr>
        <p:txBody>
          <a:bodyPr>
            <a:noAutofit/>
          </a:bodyPr>
          <a:lstStyle/>
          <a:p>
            <a:pPr algn="ctr"/>
            <a:r>
              <a:rPr lang="en-GB" sz="4000">
                <a:solidFill>
                  <a:schemeClr val="bg1"/>
                </a:solidFill>
              </a:rPr>
              <a:t>Decision-making skills</a:t>
            </a:r>
            <a:br>
              <a:rPr lang="en-GB" sz="4000">
                <a:solidFill>
                  <a:schemeClr val="bg1"/>
                </a:solidFill>
              </a:rPr>
            </a:br>
            <a:br>
              <a:rPr lang="en-GB" sz="4000">
                <a:solidFill>
                  <a:schemeClr val="bg1"/>
                </a:solidFill>
              </a:rPr>
            </a:br>
            <a:endParaRPr lang="en-GB" sz="4000">
              <a:solidFill>
                <a:schemeClr val="bg1"/>
              </a:solidFill>
            </a:endParaRPr>
          </a:p>
        </p:txBody>
      </p:sp>
      <p:sp>
        <p:nvSpPr>
          <p:cNvPr id="12" name="Rectangle 11">
            <a:extLst>
              <a:ext uri="{FF2B5EF4-FFF2-40B4-BE49-F238E27FC236}">
                <a16:creationId xmlns:a16="http://schemas.microsoft.com/office/drawing/2014/main" id="{9C2E2FCA-7140-4D8E-8CC6-F385119442B1}"/>
              </a:ext>
            </a:extLst>
          </p:cNvPr>
          <p:cNvSpPr/>
          <p:nvPr/>
        </p:nvSpPr>
        <p:spPr>
          <a:xfrm>
            <a:off x="5326219" y="2501207"/>
            <a:ext cx="4675695" cy="3259067"/>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The need for support in helping make decisions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Taking responsibility for decisions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Resisting peer pressure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Being able to recognise and then ask for help when needed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Help with having confidence to be yourself</a:t>
            </a:r>
          </a:p>
        </p:txBody>
      </p:sp>
      <p:sp>
        <p:nvSpPr>
          <p:cNvPr id="2" name="TextBox 1">
            <a:extLst>
              <a:ext uri="{FF2B5EF4-FFF2-40B4-BE49-F238E27FC236}">
                <a16:creationId xmlns:a16="http://schemas.microsoft.com/office/drawing/2014/main" id="{78E9F3F7-BA99-4AEC-92D5-387D28AFA696}"/>
              </a:ext>
            </a:extLst>
          </p:cNvPr>
          <p:cNvSpPr txBox="1"/>
          <p:nvPr/>
        </p:nvSpPr>
        <p:spPr>
          <a:xfrm>
            <a:off x="506834" y="3712064"/>
            <a:ext cx="38555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Decision-making skills </a:t>
            </a:r>
          </a:p>
        </p:txBody>
      </p:sp>
      <p:sp>
        <p:nvSpPr>
          <p:cNvPr id="3" name="Arrow: Right 2">
            <a:extLst>
              <a:ext uri="{FF2B5EF4-FFF2-40B4-BE49-F238E27FC236}">
                <a16:creationId xmlns:a16="http://schemas.microsoft.com/office/drawing/2014/main" id="{D7501B92-998B-42D8-BB60-DD33D6C21682}"/>
              </a:ext>
            </a:extLst>
          </p:cNvPr>
          <p:cNvSpPr/>
          <p:nvPr/>
        </p:nvSpPr>
        <p:spPr>
          <a:xfrm>
            <a:off x="4482063" y="3766321"/>
            <a:ext cx="548633" cy="4147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83882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96ACEA-4DA3-4B54-AE37-1632E425EC97}"/>
              </a:ext>
            </a:extLst>
          </p:cNvPr>
          <p:cNvSpPr/>
          <p:nvPr/>
        </p:nvSpPr>
        <p:spPr>
          <a:xfrm>
            <a:off x="0" y="24335"/>
            <a:ext cx="12192000" cy="6858000"/>
          </a:xfrm>
          <a:prstGeom prst="rect">
            <a:avLst/>
          </a:prstGeom>
          <a:solidFill>
            <a:srgbClr val="EE3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DDE2E05-4B4D-48E7-876A-842C7F95AB25}"/>
              </a:ext>
            </a:extLst>
          </p:cNvPr>
          <p:cNvSpPr/>
          <p:nvPr/>
        </p:nvSpPr>
        <p:spPr>
          <a:xfrm>
            <a:off x="0" y="285410"/>
            <a:ext cx="12192000" cy="1338943"/>
          </a:xfrm>
          <a:prstGeom prst="rect">
            <a:avLst/>
          </a:prstGeom>
          <a:solidFill>
            <a:srgbClr val="272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D4FE865-3036-4637-AB0D-E2C461C6939D}"/>
              </a:ext>
            </a:extLst>
          </p:cNvPr>
          <p:cNvSpPr/>
          <p:nvPr/>
        </p:nvSpPr>
        <p:spPr>
          <a:xfrm>
            <a:off x="11635219" y="0"/>
            <a:ext cx="261258" cy="6863410"/>
          </a:xfrm>
          <a:prstGeom prst="rect">
            <a:avLst/>
          </a:prstGeom>
          <a:solidFill>
            <a:srgbClr val="FFC9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F3F62EE0-D543-453C-830C-D0BF70A4CC6A}"/>
              </a:ext>
            </a:extLst>
          </p:cNvPr>
          <p:cNvSpPr>
            <a:spLocks noGrp="1"/>
          </p:cNvSpPr>
          <p:nvPr>
            <p:ph type="title"/>
          </p:nvPr>
        </p:nvSpPr>
        <p:spPr>
          <a:xfrm>
            <a:off x="461911" y="746097"/>
            <a:ext cx="10515600" cy="1325563"/>
          </a:xfrm>
        </p:spPr>
        <p:txBody>
          <a:bodyPr>
            <a:noAutofit/>
          </a:bodyPr>
          <a:lstStyle/>
          <a:p>
            <a:pPr algn="ctr"/>
            <a:r>
              <a:rPr lang="en-GB" sz="4000">
                <a:solidFill>
                  <a:schemeClr val="bg1"/>
                </a:solidFill>
              </a:rPr>
              <a:t>Employability (future plan skills)</a:t>
            </a:r>
            <a:br>
              <a:rPr lang="en-GB" sz="4000">
                <a:solidFill>
                  <a:schemeClr val="bg1"/>
                </a:solidFill>
              </a:rPr>
            </a:br>
            <a:br>
              <a:rPr lang="en-GB" sz="4000">
                <a:solidFill>
                  <a:schemeClr val="bg1"/>
                </a:solidFill>
              </a:rPr>
            </a:br>
            <a:endParaRPr lang="en-GB" sz="4000">
              <a:solidFill>
                <a:schemeClr val="bg1"/>
              </a:solidFill>
            </a:endParaRPr>
          </a:p>
        </p:txBody>
      </p:sp>
      <p:sp>
        <p:nvSpPr>
          <p:cNvPr id="7" name="Rectangle 6">
            <a:extLst>
              <a:ext uri="{FF2B5EF4-FFF2-40B4-BE49-F238E27FC236}">
                <a16:creationId xmlns:a16="http://schemas.microsoft.com/office/drawing/2014/main" id="{99AD2762-B8A4-450C-B3ED-A56498882A9F}"/>
              </a:ext>
            </a:extLst>
          </p:cNvPr>
          <p:cNvSpPr/>
          <p:nvPr/>
        </p:nvSpPr>
        <p:spPr>
          <a:xfrm>
            <a:off x="5719711" y="2518968"/>
            <a:ext cx="4826525" cy="317683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CV/Employability skills*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Vocational skills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Internet skills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Practical skills:</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Housing*</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Filling in forms*</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Finance*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08A36D5-48E0-4A19-AC50-07D6AF2D625D}"/>
              </a:ext>
            </a:extLst>
          </p:cNvPr>
          <p:cNvSpPr txBox="1"/>
          <p:nvPr/>
        </p:nvSpPr>
        <p:spPr>
          <a:xfrm>
            <a:off x="1179435" y="3625580"/>
            <a:ext cx="30448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Employability skills</a:t>
            </a:r>
          </a:p>
        </p:txBody>
      </p:sp>
      <p:sp>
        <p:nvSpPr>
          <p:cNvPr id="3" name="Arrow: Right 2">
            <a:extLst>
              <a:ext uri="{FF2B5EF4-FFF2-40B4-BE49-F238E27FC236}">
                <a16:creationId xmlns:a16="http://schemas.microsoft.com/office/drawing/2014/main" id="{14EB021C-BAE6-4010-A878-B4AFC36A3631}"/>
              </a:ext>
            </a:extLst>
          </p:cNvPr>
          <p:cNvSpPr/>
          <p:nvPr/>
        </p:nvSpPr>
        <p:spPr>
          <a:xfrm>
            <a:off x="4768784" y="3695307"/>
            <a:ext cx="678729" cy="4807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07631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96ACEA-4DA3-4B54-AE37-1632E425EC97}"/>
              </a:ext>
            </a:extLst>
          </p:cNvPr>
          <p:cNvSpPr/>
          <p:nvPr/>
        </p:nvSpPr>
        <p:spPr>
          <a:xfrm>
            <a:off x="0" y="24335"/>
            <a:ext cx="12192000" cy="6858000"/>
          </a:xfrm>
          <a:prstGeom prst="rect">
            <a:avLst/>
          </a:prstGeom>
          <a:solidFill>
            <a:srgbClr val="EE3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DDE2E05-4B4D-48E7-876A-842C7F95AB25}"/>
              </a:ext>
            </a:extLst>
          </p:cNvPr>
          <p:cNvSpPr/>
          <p:nvPr/>
        </p:nvSpPr>
        <p:spPr>
          <a:xfrm>
            <a:off x="0" y="285410"/>
            <a:ext cx="12192000" cy="1338943"/>
          </a:xfrm>
          <a:prstGeom prst="rect">
            <a:avLst/>
          </a:prstGeom>
          <a:solidFill>
            <a:srgbClr val="272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D4FE865-3036-4637-AB0D-E2C461C6939D}"/>
              </a:ext>
            </a:extLst>
          </p:cNvPr>
          <p:cNvSpPr/>
          <p:nvPr/>
        </p:nvSpPr>
        <p:spPr>
          <a:xfrm>
            <a:off x="11635219" y="0"/>
            <a:ext cx="261258" cy="6863410"/>
          </a:xfrm>
          <a:prstGeom prst="rect">
            <a:avLst/>
          </a:prstGeom>
          <a:solidFill>
            <a:srgbClr val="FFC9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F3F62EE0-D543-453C-830C-D0BF70A4CC6A}"/>
              </a:ext>
            </a:extLst>
          </p:cNvPr>
          <p:cNvSpPr>
            <a:spLocks noGrp="1"/>
          </p:cNvSpPr>
          <p:nvPr>
            <p:ph type="title"/>
          </p:nvPr>
        </p:nvSpPr>
        <p:spPr>
          <a:xfrm>
            <a:off x="838200" y="365125"/>
            <a:ext cx="10515600" cy="1325563"/>
          </a:xfrm>
        </p:spPr>
        <p:txBody>
          <a:bodyPr/>
          <a:lstStyle/>
          <a:p>
            <a:r>
              <a:rPr lang="en-GB" dirty="0">
                <a:solidFill>
                  <a:schemeClr val="bg1"/>
                </a:solidFill>
              </a:rPr>
              <a:t>A key question: ‘If I was in charge…’</a:t>
            </a:r>
          </a:p>
        </p:txBody>
      </p:sp>
      <p:sp>
        <p:nvSpPr>
          <p:cNvPr id="2" name="TextBox 1">
            <a:extLst>
              <a:ext uri="{FF2B5EF4-FFF2-40B4-BE49-F238E27FC236}">
                <a16:creationId xmlns:a16="http://schemas.microsoft.com/office/drawing/2014/main" id="{C012E4B8-BB35-4C74-840E-587E31FBA976}"/>
              </a:ext>
            </a:extLst>
          </p:cNvPr>
          <p:cNvSpPr txBox="1"/>
          <p:nvPr/>
        </p:nvSpPr>
        <p:spPr>
          <a:xfrm>
            <a:off x="559811" y="1885428"/>
            <a:ext cx="6943926"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prstClr val="white"/>
                </a:solidFill>
                <a:effectLst/>
                <a:uLnTx/>
                <a:uFillTx/>
                <a:latin typeface="Calibri" panose="020F0502020204030204"/>
                <a:ea typeface="+mn-ea"/>
                <a:cs typeface="+mn-cs"/>
              </a:rPr>
              <a:t>Ensure activities are purposeful and not random or aimless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1"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prstClr val="white"/>
                </a:solidFill>
                <a:effectLst/>
                <a:uLnTx/>
                <a:uFillTx/>
                <a:latin typeface="Calibri" panose="020F0502020204030204"/>
                <a:ea typeface="+mn-ea"/>
                <a:cs typeface="+mn-cs"/>
              </a:rPr>
              <a:t>Isolation does not work.  Need skills to help manage being with others even if you do not get on.  Its not real life to be separated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1"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prstClr val="white"/>
                </a:solidFill>
                <a:effectLst/>
                <a:uLnTx/>
                <a:uFillTx/>
                <a:latin typeface="Calibri" panose="020F0502020204030204"/>
                <a:ea typeface="+mn-ea"/>
                <a:cs typeface="+mn-cs"/>
              </a:rPr>
              <a:t>Sit down and plan futures with the young 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1"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prstClr val="white"/>
                </a:solidFill>
                <a:effectLst/>
                <a:uLnTx/>
                <a:uFillTx/>
                <a:latin typeface="Calibri" panose="020F0502020204030204"/>
                <a:ea typeface="+mn-ea"/>
                <a:cs typeface="+mn-cs"/>
              </a:rPr>
              <a:t>Serious courses/qualifications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1"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prstClr val="white"/>
                </a:solidFill>
                <a:effectLst/>
                <a:uLnTx/>
                <a:uFillTx/>
                <a:latin typeface="Calibri" panose="020F0502020204030204"/>
                <a:ea typeface="+mn-ea"/>
                <a:cs typeface="+mn-cs"/>
              </a:rPr>
              <a:t>Sports and physical activities</a:t>
            </a:r>
          </a:p>
        </p:txBody>
      </p:sp>
      <p:sp>
        <p:nvSpPr>
          <p:cNvPr id="3" name="Rectangle 2">
            <a:extLst>
              <a:ext uri="{FF2B5EF4-FFF2-40B4-BE49-F238E27FC236}">
                <a16:creationId xmlns:a16="http://schemas.microsoft.com/office/drawing/2014/main" id="{AACF405F-E9E3-4882-9040-72436FC960DA}"/>
              </a:ext>
            </a:extLst>
          </p:cNvPr>
          <p:cNvSpPr/>
          <p:nvPr/>
        </p:nvSpPr>
        <p:spPr>
          <a:xfrm>
            <a:off x="8204778" y="2336857"/>
            <a:ext cx="3009326" cy="388777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This all points to the request for a much more robust and rigorous education offer which we can emphasise in the final Output of S4L</a:t>
            </a:r>
          </a:p>
        </p:txBody>
      </p:sp>
      <p:sp>
        <p:nvSpPr>
          <p:cNvPr id="5" name="Arrow: Right 4">
            <a:extLst>
              <a:ext uri="{FF2B5EF4-FFF2-40B4-BE49-F238E27FC236}">
                <a16:creationId xmlns:a16="http://schemas.microsoft.com/office/drawing/2014/main" id="{C95B2171-FB2B-4E05-8BAA-9A32FC59F0ED}"/>
              </a:ext>
            </a:extLst>
          </p:cNvPr>
          <p:cNvSpPr/>
          <p:nvPr/>
        </p:nvSpPr>
        <p:spPr>
          <a:xfrm>
            <a:off x="7362508" y="3619265"/>
            <a:ext cx="701040" cy="10566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84472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96ACEA-4DA3-4B54-AE37-1632E425EC97}"/>
              </a:ext>
            </a:extLst>
          </p:cNvPr>
          <p:cNvSpPr/>
          <p:nvPr/>
        </p:nvSpPr>
        <p:spPr>
          <a:xfrm>
            <a:off x="0" y="-60399"/>
            <a:ext cx="12192000" cy="6858000"/>
          </a:xfrm>
          <a:prstGeom prst="rect">
            <a:avLst/>
          </a:prstGeom>
          <a:solidFill>
            <a:srgbClr val="EE3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DDE2E05-4B4D-48E7-876A-842C7F95AB25}"/>
              </a:ext>
            </a:extLst>
          </p:cNvPr>
          <p:cNvSpPr/>
          <p:nvPr/>
        </p:nvSpPr>
        <p:spPr>
          <a:xfrm>
            <a:off x="0" y="162591"/>
            <a:ext cx="12192000" cy="1338943"/>
          </a:xfrm>
          <a:prstGeom prst="rect">
            <a:avLst/>
          </a:prstGeom>
          <a:solidFill>
            <a:srgbClr val="272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F1C4398-3A16-4776-AEA3-1D0EF69BC696}"/>
              </a:ext>
            </a:extLst>
          </p:cNvPr>
          <p:cNvSpPr txBox="1"/>
          <p:nvPr/>
        </p:nvSpPr>
        <p:spPr>
          <a:xfrm>
            <a:off x="589548" y="1797610"/>
            <a:ext cx="4635512"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Using the data from Phase 1, partners are currently designing the Curriculum.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The next phase is to train educators to deliver the curriculum followed by testing in settings across the partner countries.  This begins in November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We will be collating data from educators and young people on the effectiveness of the Curriculum during the pilot.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Rectangle 7">
            <a:extLst>
              <a:ext uri="{FF2B5EF4-FFF2-40B4-BE49-F238E27FC236}">
                <a16:creationId xmlns:a16="http://schemas.microsoft.com/office/drawing/2014/main" id="{7D4FE865-3036-4637-AB0D-E2C461C6939D}"/>
              </a:ext>
            </a:extLst>
          </p:cNvPr>
          <p:cNvSpPr/>
          <p:nvPr/>
        </p:nvSpPr>
        <p:spPr>
          <a:xfrm>
            <a:off x="11635219" y="0"/>
            <a:ext cx="261258" cy="6863410"/>
          </a:xfrm>
          <a:prstGeom prst="rect">
            <a:avLst/>
          </a:prstGeom>
          <a:solidFill>
            <a:srgbClr val="FFC9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0847CBE-EFAF-4B82-B788-471AF6ABEC14}"/>
              </a:ext>
            </a:extLst>
          </p:cNvPr>
          <p:cNvSpPr txBox="1"/>
          <p:nvPr/>
        </p:nvSpPr>
        <p:spPr>
          <a:xfrm>
            <a:off x="589548" y="492118"/>
            <a:ext cx="85791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rPr>
              <a:t>Phase 2 Development of the Curriculum</a:t>
            </a:r>
          </a:p>
        </p:txBody>
      </p:sp>
      <p:graphicFrame>
        <p:nvGraphicFramePr>
          <p:cNvPr id="17" name="Diagram 16">
            <a:extLst>
              <a:ext uri="{FF2B5EF4-FFF2-40B4-BE49-F238E27FC236}">
                <a16:creationId xmlns:a16="http://schemas.microsoft.com/office/drawing/2014/main" id="{6B4DF178-B5B2-4496-84B6-2BB9FB2322DC}"/>
              </a:ext>
            </a:extLst>
          </p:cNvPr>
          <p:cNvGraphicFramePr/>
          <p:nvPr>
            <p:extLst/>
          </p:nvPr>
        </p:nvGraphicFramePr>
        <p:xfrm>
          <a:off x="4764947" y="1609157"/>
          <a:ext cx="7111496" cy="50862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832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12896"/>
            <a:ext cx="8229600" cy="1143000"/>
          </a:xfrm>
        </p:spPr>
        <p:txBody>
          <a:bodyPr>
            <a:normAutofit fontScale="90000"/>
          </a:bodyPr>
          <a:lstStyle/>
          <a:p>
            <a:r>
              <a:rPr lang="en-GB" dirty="0"/>
              <a:t>The RENYO Project</a:t>
            </a:r>
            <a:br>
              <a:rPr lang="en-GB" dirty="0"/>
            </a:br>
            <a:r>
              <a:rPr lang="en-GB" sz="3600" dirty="0"/>
              <a:t>Re-engaging young offenders with education and learning</a:t>
            </a:r>
            <a:endParaRPr lang="en-GB" sz="3600" b="0" dirty="0"/>
          </a:p>
        </p:txBody>
      </p:sp>
      <p:sp>
        <p:nvSpPr>
          <p:cNvPr id="3" name="Content Placeholder 2"/>
          <p:cNvSpPr>
            <a:spLocks noGrp="1"/>
          </p:cNvSpPr>
          <p:nvPr>
            <p:ph idx="1"/>
          </p:nvPr>
        </p:nvSpPr>
        <p:spPr>
          <a:xfrm>
            <a:off x="1981200" y="4053713"/>
            <a:ext cx="8229600" cy="2620853"/>
          </a:xfrm>
        </p:spPr>
        <p:txBody>
          <a:bodyPr>
            <a:normAutofit/>
          </a:bodyPr>
          <a:lstStyle/>
          <a:p>
            <a:r>
              <a:rPr lang="en-GB" sz="2000" dirty="0"/>
              <a:t>This presents the research from a 3 year EU funded Erasmus project with 4 countries in Europe. </a:t>
            </a:r>
          </a:p>
          <a:p>
            <a:r>
              <a:rPr lang="en-GB" sz="2000" dirty="0"/>
              <a:t>The aim was to develop tailored training and materials working with secure custodial settings within the partner countries in Italy, Spain, Germany and the UK, which would be usable beyond the life of the project.</a:t>
            </a:r>
          </a:p>
        </p:txBody>
      </p:sp>
    </p:spTree>
    <p:extLst>
      <p:ext uri="{BB962C8B-B14F-4D97-AF65-F5344CB8AC3E}">
        <p14:creationId xmlns:p14="http://schemas.microsoft.com/office/powerpoint/2010/main" val="9008457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96ACEA-4DA3-4B54-AE37-1632E425EC97}"/>
              </a:ext>
            </a:extLst>
          </p:cNvPr>
          <p:cNvSpPr/>
          <p:nvPr/>
        </p:nvSpPr>
        <p:spPr>
          <a:xfrm>
            <a:off x="0" y="0"/>
            <a:ext cx="12192000" cy="6858000"/>
          </a:xfrm>
          <a:prstGeom prst="rect">
            <a:avLst/>
          </a:prstGeom>
          <a:solidFill>
            <a:srgbClr val="EE3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DDE2E05-4B4D-48E7-876A-842C7F95AB25}"/>
              </a:ext>
            </a:extLst>
          </p:cNvPr>
          <p:cNvSpPr/>
          <p:nvPr/>
        </p:nvSpPr>
        <p:spPr>
          <a:xfrm>
            <a:off x="0" y="162591"/>
            <a:ext cx="12192000" cy="1338943"/>
          </a:xfrm>
          <a:prstGeom prst="rect">
            <a:avLst/>
          </a:prstGeom>
          <a:solidFill>
            <a:srgbClr val="272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F1C4398-3A16-4776-AEA3-1D0EF69BC696}"/>
              </a:ext>
            </a:extLst>
          </p:cNvPr>
          <p:cNvSpPr txBox="1"/>
          <p:nvPr/>
        </p:nvSpPr>
        <p:spPr>
          <a:xfrm>
            <a:off x="295523" y="1812942"/>
            <a:ext cx="3843340"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8" name="Rectangle 7">
            <a:extLst>
              <a:ext uri="{FF2B5EF4-FFF2-40B4-BE49-F238E27FC236}">
                <a16:creationId xmlns:a16="http://schemas.microsoft.com/office/drawing/2014/main" id="{7D4FE865-3036-4637-AB0D-E2C461C6939D}"/>
              </a:ext>
            </a:extLst>
          </p:cNvPr>
          <p:cNvSpPr/>
          <p:nvPr/>
        </p:nvSpPr>
        <p:spPr>
          <a:xfrm>
            <a:off x="11635219" y="0"/>
            <a:ext cx="261258" cy="6863410"/>
          </a:xfrm>
          <a:prstGeom prst="rect">
            <a:avLst/>
          </a:prstGeom>
          <a:solidFill>
            <a:srgbClr val="FFC9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0847CBE-EFAF-4B82-B788-471AF6ABEC14}"/>
              </a:ext>
            </a:extLst>
          </p:cNvPr>
          <p:cNvSpPr txBox="1"/>
          <p:nvPr/>
        </p:nvSpPr>
        <p:spPr>
          <a:xfrm>
            <a:off x="838199" y="395926"/>
            <a:ext cx="85791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Calibri" panose="020F0502020204030204"/>
                <a:ea typeface="+mn-ea"/>
                <a:cs typeface="+mn-cs"/>
              </a:rPr>
              <a:t>The Challenges</a:t>
            </a:r>
          </a:p>
        </p:txBody>
      </p:sp>
      <p:graphicFrame>
        <p:nvGraphicFramePr>
          <p:cNvPr id="3" name="Diagram 2">
            <a:extLst>
              <a:ext uri="{FF2B5EF4-FFF2-40B4-BE49-F238E27FC236}">
                <a16:creationId xmlns:a16="http://schemas.microsoft.com/office/drawing/2014/main" id="{38D7A46E-81D2-4819-A855-430979399C9C}"/>
              </a:ext>
            </a:extLst>
          </p:cNvPr>
          <p:cNvGraphicFramePr/>
          <p:nvPr>
            <p:extLst/>
          </p:nvPr>
        </p:nvGraphicFramePr>
        <p:xfrm>
          <a:off x="4434386" y="1894260"/>
          <a:ext cx="6441524" cy="4403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920C94D9-CCD2-4CA6-9307-9085F5A9E694}"/>
              </a:ext>
            </a:extLst>
          </p:cNvPr>
          <p:cNvSpPr txBox="1"/>
          <p:nvPr/>
        </p:nvSpPr>
        <p:spPr>
          <a:xfrm>
            <a:off x="518678" y="2338867"/>
            <a:ext cx="3620186"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How do we develop a curriculum that can be successful in a challenging secure environment with the diverse and transitionary nature of participants and educators?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81008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96ACEA-4DA3-4B54-AE37-1632E425EC97}"/>
              </a:ext>
            </a:extLst>
          </p:cNvPr>
          <p:cNvSpPr/>
          <p:nvPr/>
        </p:nvSpPr>
        <p:spPr>
          <a:xfrm>
            <a:off x="0" y="24335"/>
            <a:ext cx="12192000" cy="6858000"/>
          </a:xfrm>
          <a:prstGeom prst="rect">
            <a:avLst/>
          </a:prstGeom>
          <a:solidFill>
            <a:srgbClr val="EE3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DDE2E05-4B4D-48E7-876A-842C7F95AB25}"/>
              </a:ext>
            </a:extLst>
          </p:cNvPr>
          <p:cNvSpPr/>
          <p:nvPr/>
        </p:nvSpPr>
        <p:spPr>
          <a:xfrm>
            <a:off x="0" y="285410"/>
            <a:ext cx="12192000" cy="1338943"/>
          </a:xfrm>
          <a:prstGeom prst="rect">
            <a:avLst/>
          </a:prstGeom>
          <a:solidFill>
            <a:srgbClr val="272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D4FE865-3036-4637-AB0D-E2C461C6939D}"/>
              </a:ext>
            </a:extLst>
          </p:cNvPr>
          <p:cNvSpPr/>
          <p:nvPr/>
        </p:nvSpPr>
        <p:spPr>
          <a:xfrm>
            <a:off x="11635219" y="0"/>
            <a:ext cx="261258" cy="6863410"/>
          </a:xfrm>
          <a:prstGeom prst="rect">
            <a:avLst/>
          </a:prstGeom>
          <a:solidFill>
            <a:srgbClr val="FFC9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F3F62EE0-D543-453C-830C-D0BF70A4CC6A}"/>
              </a:ext>
            </a:extLst>
          </p:cNvPr>
          <p:cNvSpPr>
            <a:spLocks noGrp="1"/>
          </p:cNvSpPr>
          <p:nvPr>
            <p:ph type="title"/>
          </p:nvPr>
        </p:nvSpPr>
        <p:spPr>
          <a:xfrm>
            <a:off x="838200" y="365125"/>
            <a:ext cx="10515600" cy="1325563"/>
          </a:xfrm>
        </p:spPr>
        <p:txBody>
          <a:bodyPr/>
          <a:lstStyle/>
          <a:p>
            <a:r>
              <a:rPr lang="en-GB" dirty="0">
                <a:solidFill>
                  <a:schemeClr val="bg1"/>
                </a:solidFill>
              </a:rPr>
              <a:t>Existing useful educational practice in custodial settings</a:t>
            </a:r>
          </a:p>
        </p:txBody>
      </p:sp>
      <p:sp>
        <p:nvSpPr>
          <p:cNvPr id="2" name="TextBox 1">
            <a:extLst>
              <a:ext uri="{FF2B5EF4-FFF2-40B4-BE49-F238E27FC236}">
                <a16:creationId xmlns:a16="http://schemas.microsoft.com/office/drawing/2014/main" id="{C012E4B8-BB35-4C74-840E-587E31FBA976}"/>
              </a:ext>
            </a:extLst>
          </p:cNvPr>
          <p:cNvSpPr txBox="1"/>
          <p:nvPr/>
        </p:nvSpPr>
        <p:spPr>
          <a:xfrm>
            <a:off x="966210" y="2596628"/>
            <a:ext cx="4743710"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a:ln>
                  <a:noFill/>
                </a:ln>
                <a:solidFill>
                  <a:prstClr val="white"/>
                </a:solidFill>
                <a:effectLst/>
                <a:uLnTx/>
                <a:uFillTx/>
                <a:latin typeface="Calibri" panose="020F0502020204030204"/>
                <a:ea typeface="+mn-ea"/>
                <a:cs typeface="+mn-cs"/>
              </a:rPr>
              <a:t>Smaller class sizes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1"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a:ln>
                  <a:noFill/>
                </a:ln>
                <a:solidFill>
                  <a:prstClr val="white"/>
                </a:solidFill>
                <a:effectLst/>
                <a:uLnTx/>
                <a:uFillTx/>
                <a:latin typeface="Calibri" panose="020F0502020204030204"/>
                <a:ea typeface="+mn-ea"/>
                <a:cs typeface="+mn-cs"/>
              </a:rPr>
              <a:t>Able to ask for help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1"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a:ln>
                  <a:noFill/>
                </a:ln>
                <a:solidFill>
                  <a:prstClr val="white"/>
                </a:solidFill>
                <a:effectLst/>
                <a:uLnTx/>
                <a:uFillTx/>
                <a:latin typeface="Calibri" panose="020F0502020204030204"/>
                <a:ea typeface="+mn-ea"/>
                <a:cs typeface="+mn-cs"/>
              </a:rPr>
              <a:t>Feeling more secure and comfortable to ask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50D4575-7740-46EA-A126-85B0E7FB2CF1}"/>
              </a:ext>
            </a:extLst>
          </p:cNvPr>
          <p:cNvSpPr txBox="1"/>
          <p:nvPr/>
        </p:nvSpPr>
        <p:spPr>
          <a:xfrm>
            <a:off x="6269729" y="2257181"/>
            <a:ext cx="4805680" cy="3539430"/>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This suggests that a custodial setting has an opportunity to engage young people with education and learning as the context of small class sizes and feeling more comfortable are areas necessary for learning to be possible (ahmed Shafi, 2020)</a:t>
            </a:r>
          </a:p>
        </p:txBody>
      </p:sp>
      <p:sp>
        <p:nvSpPr>
          <p:cNvPr id="5" name="Arrow: Right 4">
            <a:extLst>
              <a:ext uri="{FF2B5EF4-FFF2-40B4-BE49-F238E27FC236}">
                <a16:creationId xmlns:a16="http://schemas.microsoft.com/office/drawing/2014/main" id="{B0C13032-CDA2-4FF5-BCB0-008FDD486CDF}"/>
              </a:ext>
            </a:extLst>
          </p:cNvPr>
          <p:cNvSpPr/>
          <p:nvPr/>
        </p:nvSpPr>
        <p:spPr>
          <a:xfrm>
            <a:off x="5180590" y="3440156"/>
            <a:ext cx="637019" cy="990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4301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96ACEA-4DA3-4B54-AE37-1632E425EC97}"/>
              </a:ext>
            </a:extLst>
          </p:cNvPr>
          <p:cNvSpPr/>
          <p:nvPr/>
        </p:nvSpPr>
        <p:spPr>
          <a:xfrm>
            <a:off x="0" y="24335"/>
            <a:ext cx="12192000" cy="6858000"/>
          </a:xfrm>
          <a:prstGeom prst="rect">
            <a:avLst/>
          </a:prstGeom>
          <a:solidFill>
            <a:srgbClr val="EE3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DDE2E05-4B4D-48E7-876A-842C7F95AB25}"/>
              </a:ext>
            </a:extLst>
          </p:cNvPr>
          <p:cNvSpPr/>
          <p:nvPr/>
        </p:nvSpPr>
        <p:spPr>
          <a:xfrm>
            <a:off x="0" y="285410"/>
            <a:ext cx="12192000" cy="1338943"/>
          </a:xfrm>
          <a:prstGeom prst="rect">
            <a:avLst/>
          </a:prstGeom>
          <a:solidFill>
            <a:srgbClr val="272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D4FE865-3036-4637-AB0D-E2C461C6939D}"/>
              </a:ext>
            </a:extLst>
          </p:cNvPr>
          <p:cNvSpPr/>
          <p:nvPr/>
        </p:nvSpPr>
        <p:spPr>
          <a:xfrm>
            <a:off x="11635219" y="0"/>
            <a:ext cx="261258" cy="6863410"/>
          </a:xfrm>
          <a:prstGeom prst="rect">
            <a:avLst/>
          </a:prstGeom>
          <a:solidFill>
            <a:srgbClr val="FFC9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F3F62EE0-D543-453C-830C-D0BF70A4CC6A}"/>
              </a:ext>
            </a:extLst>
          </p:cNvPr>
          <p:cNvSpPr>
            <a:spLocks noGrp="1"/>
          </p:cNvSpPr>
          <p:nvPr>
            <p:ph type="title"/>
          </p:nvPr>
        </p:nvSpPr>
        <p:spPr>
          <a:xfrm>
            <a:off x="838200" y="365125"/>
            <a:ext cx="10515600" cy="1325563"/>
          </a:xfrm>
        </p:spPr>
        <p:txBody>
          <a:bodyPr/>
          <a:lstStyle/>
          <a:p>
            <a:r>
              <a:rPr lang="en-GB">
                <a:solidFill>
                  <a:schemeClr val="bg1"/>
                </a:solidFill>
              </a:rPr>
              <a:t>Areas for improvement in education in custodial settings</a:t>
            </a:r>
          </a:p>
        </p:txBody>
      </p:sp>
      <p:sp>
        <p:nvSpPr>
          <p:cNvPr id="2" name="TextBox 1">
            <a:extLst>
              <a:ext uri="{FF2B5EF4-FFF2-40B4-BE49-F238E27FC236}">
                <a16:creationId xmlns:a16="http://schemas.microsoft.com/office/drawing/2014/main" id="{C012E4B8-BB35-4C74-840E-587E31FBA976}"/>
              </a:ext>
            </a:extLst>
          </p:cNvPr>
          <p:cNvSpPr txBox="1"/>
          <p:nvPr/>
        </p:nvSpPr>
        <p:spPr>
          <a:xfrm>
            <a:off x="1047490" y="2019574"/>
            <a:ext cx="5643027" cy="440120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1" u="none" strike="noStrike" kern="1200" cap="none" spc="0" normalizeH="0" baseline="0" noProof="0">
                <a:ln>
                  <a:noFill/>
                </a:ln>
                <a:solidFill>
                  <a:prstClr val="white"/>
                </a:solidFill>
                <a:effectLst/>
                <a:uLnTx/>
                <a:uFillTx/>
                <a:latin typeface="Calibri" panose="020F0502020204030204"/>
                <a:ea typeface="+mn-ea"/>
                <a:cs typeface="+mn-cs"/>
              </a:rPr>
              <a:t>No continuity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1" u="none" strike="noStrike" kern="1200" cap="none" spc="0" normalizeH="0" baseline="0" noProof="0">
                <a:ln>
                  <a:noFill/>
                </a:ln>
                <a:solidFill>
                  <a:prstClr val="white"/>
                </a:solidFill>
                <a:effectLst/>
                <a:uLnTx/>
                <a:uFillTx/>
                <a:latin typeface="Calibri" panose="020F0502020204030204"/>
                <a:ea typeface="+mn-ea"/>
                <a:cs typeface="+mn-cs"/>
              </a:rPr>
              <a:t>Need to be stretched and challenged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1" u="none" strike="noStrike" kern="1200" cap="none" spc="0" normalizeH="0" baseline="0" noProof="0">
                <a:ln>
                  <a:noFill/>
                </a:ln>
                <a:solidFill>
                  <a:prstClr val="white"/>
                </a:solidFill>
                <a:effectLst/>
                <a:uLnTx/>
                <a:uFillTx/>
                <a:latin typeface="Calibri" panose="020F0502020204030204"/>
                <a:ea typeface="+mn-ea"/>
                <a:cs typeface="+mn-cs"/>
              </a:rPr>
              <a:t>Need to get you to think about your future (career/job) and help you plan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1" u="none" strike="noStrike" kern="1200" cap="none" spc="0" normalizeH="0" baseline="0" noProof="0">
                <a:ln>
                  <a:noFill/>
                </a:ln>
                <a:solidFill>
                  <a:prstClr val="white"/>
                </a:solidFill>
                <a:effectLst/>
                <a:uLnTx/>
                <a:uFillTx/>
                <a:latin typeface="Calibri" panose="020F0502020204030204"/>
                <a:ea typeface="+mn-ea"/>
                <a:cs typeface="+mn-cs"/>
              </a:rPr>
              <a:t>Lots of different staff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1" u="none" strike="noStrike" kern="1200" cap="none" spc="0" normalizeH="0" baseline="0" noProof="0">
                <a:ln>
                  <a:noFill/>
                </a:ln>
                <a:solidFill>
                  <a:prstClr val="white"/>
                </a:solidFill>
                <a:effectLst/>
                <a:uLnTx/>
                <a:uFillTx/>
                <a:latin typeface="Calibri" panose="020F0502020204030204"/>
                <a:ea typeface="+mn-ea"/>
                <a:cs typeface="+mn-cs"/>
              </a:rPr>
              <a:t>Repetitive work</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1" u="none" strike="noStrike" kern="1200" cap="none" spc="0" normalizeH="0" baseline="0" noProof="0">
                <a:ln>
                  <a:noFill/>
                </a:ln>
                <a:solidFill>
                  <a:prstClr val="white"/>
                </a:solidFill>
                <a:effectLst/>
                <a:uLnTx/>
                <a:uFillTx/>
                <a:latin typeface="Calibri" panose="020F0502020204030204"/>
                <a:ea typeface="+mn-ea"/>
                <a:cs typeface="+mn-cs"/>
              </a:rPr>
              <a:t>Staff duplicating work</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1" u="none" strike="noStrike" kern="1200" cap="none" spc="0" normalizeH="0" baseline="0" noProof="0">
                <a:ln>
                  <a:noFill/>
                </a:ln>
                <a:solidFill>
                  <a:prstClr val="white"/>
                </a:solidFill>
                <a:effectLst/>
                <a:uLnTx/>
                <a:uFillTx/>
                <a:latin typeface="Calibri" panose="020F0502020204030204"/>
                <a:ea typeface="+mn-ea"/>
                <a:cs typeface="+mn-cs"/>
              </a:rPr>
              <a:t>Focussing on strengths</a:t>
            </a:r>
          </a:p>
        </p:txBody>
      </p:sp>
      <p:sp>
        <p:nvSpPr>
          <p:cNvPr id="3" name="Rectangle: Rounded Corners 2">
            <a:extLst>
              <a:ext uri="{FF2B5EF4-FFF2-40B4-BE49-F238E27FC236}">
                <a16:creationId xmlns:a16="http://schemas.microsoft.com/office/drawing/2014/main" id="{D371515D-FC9F-4A42-9658-40AB1F3B9ADC}"/>
              </a:ext>
            </a:extLst>
          </p:cNvPr>
          <p:cNvSpPr/>
          <p:nvPr/>
        </p:nvSpPr>
        <p:spPr>
          <a:xfrm>
            <a:off x="7948670" y="2253254"/>
            <a:ext cx="2865120" cy="3852579"/>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This is useful feedback for education departments of custodial settings – we can include in IO3</a:t>
            </a:r>
          </a:p>
        </p:txBody>
      </p:sp>
      <p:sp>
        <p:nvSpPr>
          <p:cNvPr id="5" name="Arrow: Right 4">
            <a:extLst>
              <a:ext uri="{FF2B5EF4-FFF2-40B4-BE49-F238E27FC236}">
                <a16:creationId xmlns:a16="http://schemas.microsoft.com/office/drawing/2014/main" id="{47008267-8EFB-4AB1-8432-1A778535E2A1}"/>
              </a:ext>
            </a:extLst>
          </p:cNvPr>
          <p:cNvSpPr/>
          <p:nvPr/>
        </p:nvSpPr>
        <p:spPr>
          <a:xfrm>
            <a:off x="7019873" y="3586480"/>
            <a:ext cx="599440" cy="9956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44574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96ACEA-4DA3-4B54-AE37-1632E425EC97}"/>
              </a:ext>
            </a:extLst>
          </p:cNvPr>
          <p:cNvSpPr/>
          <p:nvPr/>
        </p:nvSpPr>
        <p:spPr>
          <a:xfrm>
            <a:off x="0" y="24335"/>
            <a:ext cx="12192000" cy="6858000"/>
          </a:xfrm>
          <a:prstGeom prst="rect">
            <a:avLst/>
          </a:prstGeom>
          <a:solidFill>
            <a:srgbClr val="EE3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DDE2E05-4B4D-48E7-876A-842C7F95AB25}"/>
              </a:ext>
            </a:extLst>
          </p:cNvPr>
          <p:cNvSpPr/>
          <p:nvPr/>
        </p:nvSpPr>
        <p:spPr>
          <a:xfrm>
            <a:off x="0" y="285410"/>
            <a:ext cx="12192000" cy="1338943"/>
          </a:xfrm>
          <a:prstGeom prst="rect">
            <a:avLst/>
          </a:prstGeom>
          <a:solidFill>
            <a:srgbClr val="272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D4FE865-3036-4637-AB0D-E2C461C6939D}"/>
              </a:ext>
            </a:extLst>
          </p:cNvPr>
          <p:cNvSpPr/>
          <p:nvPr/>
        </p:nvSpPr>
        <p:spPr>
          <a:xfrm>
            <a:off x="11635219" y="0"/>
            <a:ext cx="261258" cy="6863410"/>
          </a:xfrm>
          <a:prstGeom prst="rect">
            <a:avLst/>
          </a:prstGeom>
          <a:solidFill>
            <a:srgbClr val="FFC9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F3F62EE0-D543-453C-830C-D0BF70A4CC6A}"/>
              </a:ext>
            </a:extLst>
          </p:cNvPr>
          <p:cNvSpPr>
            <a:spLocks noGrp="1"/>
          </p:cNvSpPr>
          <p:nvPr>
            <p:ph type="title"/>
          </p:nvPr>
        </p:nvSpPr>
        <p:spPr>
          <a:xfrm>
            <a:off x="838200" y="365125"/>
            <a:ext cx="10515600" cy="1325563"/>
          </a:xfrm>
        </p:spPr>
        <p:txBody>
          <a:bodyPr/>
          <a:lstStyle/>
          <a:p>
            <a:r>
              <a:rPr lang="en-GB" dirty="0">
                <a:solidFill>
                  <a:schemeClr val="bg1"/>
                </a:solidFill>
              </a:rPr>
              <a:t>The main challenge</a:t>
            </a:r>
          </a:p>
        </p:txBody>
      </p:sp>
      <p:sp>
        <p:nvSpPr>
          <p:cNvPr id="2" name="TextBox 1">
            <a:extLst>
              <a:ext uri="{FF2B5EF4-FFF2-40B4-BE49-F238E27FC236}">
                <a16:creationId xmlns:a16="http://schemas.microsoft.com/office/drawing/2014/main" id="{C012E4B8-BB35-4C74-840E-587E31FBA976}"/>
              </a:ext>
            </a:extLst>
          </p:cNvPr>
          <p:cNvSpPr txBox="1"/>
          <p:nvPr/>
        </p:nvSpPr>
        <p:spPr>
          <a:xfrm>
            <a:off x="925570" y="1989094"/>
            <a:ext cx="5643027"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prstClr val="white"/>
                </a:solidFill>
                <a:effectLst/>
                <a:uLnTx/>
                <a:uFillTx/>
                <a:latin typeface="Calibri" panose="020F0502020204030204"/>
                <a:ea typeface="+mn-ea"/>
                <a:cs typeface="+mn-cs"/>
              </a:rPr>
              <a:t>The key thing is going to be able develop an AGILE curriculum that: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1" u="none" strike="noStrike" kern="1200" cap="none" spc="0" normalizeH="0" baseline="0" noProof="0" dirty="0">
                <a:ln>
                  <a:noFill/>
                </a:ln>
                <a:solidFill>
                  <a:prstClr val="white"/>
                </a:solidFill>
                <a:effectLst/>
                <a:uLnTx/>
                <a:uFillTx/>
                <a:latin typeface="Calibri" panose="020F0502020204030204"/>
                <a:ea typeface="+mn-ea"/>
                <a:cs typeface="+mn-cs"/>
              </a:rPr>
              <a:t>Responds to the structures and routines of a secure setting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1" u="none" strike="noStrike" kern="1200" cap="none" spc="0" normalizeH="0" baseline="0" noProof="0" dirty="0">
                <a:ln>
                  <a:noFill/>
                </a:ln>
                <a:solidFill>
                  <a:prstClr val="white"/>
                </a:solidFill>
                <a:effectLst/>
                <a:uLnTx/>
                <a:uFillTx/>
                <a:latin typeface="Calibri" panose="020F0502020204030204"/>
                <a:ea typeface="+mn-ea"/>
                <a:cs typeface="+mn-cs"/>
              </a:rPr>
              <a:t>Has multiple entry points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1" u="none" strike="noStrike" kern="1200" cap="none" spc="0" normalizeH="0" baseline="0" noProof="0" dirty="0">
                <a:ln>
                  <a:noFill/>
                </a:ln>
                <a:solidFill>
                  <a:prstClr val="white"/>
                </a:solidFill>
                <a:effectLst/>
                <a:uLnTx/>
                <a:uFillTx/>
                <a:latin typeface="Calibri" panose="020F0502020204030204"/>
                <a:ea typeface="+mn-ea"/>
                <a:cs typeface="+mn-cs"/>
              </a:rPr>
              <a:t>Maintains a developmental approach</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1" u="none" strike="noStrike" kern="1200" cap="none" spc="0" normalizeH="0" baseline="0" noProof="0" dirty="0">
                <a:ln>
                  <a:noFill/>
                </a:ln>
                <a:solidFill>
                  <a:prstClr val="white"/>
                </a:solidFill>
                <a:effectLst/>
                <a:uLnTx/>
                <a:uFillTx/>
                <a:latin typeface="Calibri" panose="020F0502020204030204"/>
                <a:ea typeface="+mn-ea"/>
                <a:cs typeface="+mn-cs"/>
              </a:rPr>
              <a:t>Maintains its integrity as a curriculum </a:t>
            </a:r>
          </a:p>
        </p:txBody>
      </p:sp>
      <p:sp>
        <p:nvSpPr>
          <p:cNvPr id="6" name="Rectangle 5">
            <a:extLst>
              <a:ext uri="{FF2B5EF4-FFF2-40B4-BE49-F238E27FC236}">
                <a16:creationId xmlns:a16="http://schemas.microsoft.com/office/drawing/2014/main" id="{E8582164-312E-4DAA-A6AD-A111D23A57C4}"/>
              </a:ext>
            </a:extLst>
          </p:cNvPr>
          <p:cNvSpPr/>
          <p:nvPr/>
        </p:nvSpPr>
        <p:spPr>
          <a:xfrm>
            <a:off x="7162800" y="2255520"/>
            <a:ext cx="2804160" cy="38506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The Pilot will help us in designing these practical aspects of the Curriculum.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The feedback from educators and young people will be essential in this.</a:t>
            </a:r>
          </a:p>
        </p:txBody>
      </p:sp>
    </p:spTree>
    <p:extLst>
      <p:ext uri="{BB962C8B-B14F-4D97-AF65-F5344CB8AC3E}">
        <p14:creationId xmlns:p14="http://schemas.microsoft.com/office/powerpoint/2010/main" val="8251837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96ACEA-4DA3-4B54-AE37-1632E425EC97}"/>
              </a:ext>
            </a:extLst>
          </p:cNvPr>
          <p:cNvSpPr/>
          <p:nvPr/>
        </p:nvSpPr>
        <p:spPr>
          <a:xfrm>
            <a:off x="0" y="0"/>
            <a:ext cx="12192000" cy="6858000"/>
          </a:xfrm>
          <a:prstGeom prst="rect">
            <a:avLst/>
          </a:prstGeom>
          <a:solidFill>
            <a:srgbClr val="EE3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DDE2E05-4B4D-48E7-876A-842C7F95AB25}"/>
              </a:ext>
            </a:extLst>
          </p:cNvPr>
          <p:cNvSpPr/>
          <p:nvPr/>
        </p:nvSpPr>
        <p:spPr>
          <a:xfrm>
            <a:off x="0" y="162591"/>
            <a:ext cx="12192000" cy="1338943"/>
          </a:xfrm>
          <a:prstGeom prst="rect">
            <a:avLst/>
          </a:prstGeom>
          <a:solidFill>
            <a:srgbClr val="272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F1C4398-3A16-4776-AEA3-1D0EF69BC696}"/>
              </a:ext>
            </a:extLst>
          </p:cNvPr>
          <p:cNvSpPr txBox="1"/>
          <p:nvPr/>
        </p:nvSpPr>
        <p:spPr>
          <a:xfrm>
            <a:off x="295523" y="1812942"/>
            <a:ext cx="3843340"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8" name="Rectangle 7">
            <a:extLst>
              <a:ext uri="{FF2B5EF4-FFF2-40B4-BE49-F238E27FC236}">
                <a16:creationId xmlns:a16="http://schemas.microsoft.com/office/drawing/2014/main" id="{7D4FE865-3036-4637-AB0D-E2C461C6939D}"/>
              </a:ext>
            </a:extLst>
          </p:cNvPr>
          <p:cNvSpPr/>
          <p:nvPr/>
        </p:nvSpPr>
        <p:spPr>
          <a:xfrm>
            <a:off x="11635219" y="0"/>
            <a:ext cx="261258" cy="6863410"/>
          </a:xfrm>
          <a:prstGeom prst="rect">
            <a:avLst/>
          </a:prstGeom>
          <a:solidFill>
            <a:srgbClr val="FFC9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0847CBE-EFAF-4B82-B788-471AF6ABEC14}"/>
              </a:ext>
            </a:extLst>
          </p:cNvPr>
          <p:cNvSpPr txBox="1"/>
          <p:nvPr/>
        </p:nvSpPr>
        <p:spPr>
          <a:xfrm>
            <a:off x="838199" y="395926"/>
            <a:ext cx="85791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Calibri" panose="020F0502020204030204"/>
                <a:ea typeface="+mn-ea"/>
                <a:cs typeface="+mn-cs"/>
              </a:rPr>
              <a:t>Find Us:</a:t>
            </a:r>
          </a:p>
        </p:txBody>
      </p:sp>
      <p:graphicFrame>
        <p:nvGraphicFramePr>
          <p:cNvPr id="3" name="Diagram 2">
            <a:extLst>
              <a:ext uri="{FF2B5EF4-FFF2-40B4-BE49-F238E27FC236}">
                <a16:creationId xmlns:a16="http://schemas.microsoft.com/office/drawing/2014/main" id="{38D7A46E-81D2-4819-A855-430979399C9C}"/>
              </a:ext>
            </a:extLst>
          </p:cNvPr>
          <p:cNvGraphicFramePr/>
          <p:nvPr>
            <p:extLst/>
          </p:nvPr>
        </p:nvGraphicFramePr>
        <p:xfrm>
          <a:off x="5193695" y="1734869"/>
          <a:ext cx="6441524" cy="4403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920C94D9-CCD2-4CA6-9307-9085F5A9E694}"/>
              </a:ext>
            </a:extLst>
          </p:cNvPr>
          <p:cNvSpPr txBox="1"/>
          <p:nvPr/>
        </p:nvSpPr>
        <p:spPr>
          <a:xfrm>
            <a:off x="518677" y="2338867"/>
            <a:ext cx="4379495"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For updates on the project, please follow our page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https://www.facebook.com/skills4lifeEU</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76E0DF5-6AA3-405D-8C51-888F6A0EEC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7127" y="1729459"/>
            <a:ext cx="5260676" cy="4529741"/>
          </a:xfrm>
          <a:prstGeom prst="rect">
            <a:avLst/>
          </a:prstGeom>
        </p:spPr>
      </p:pic>
    </p:spTree>
    <p:extLst>
      <p:ext uri="{BB962C8B-B14F-4D97-AF65-F5344CB8AC3E}">
        <p14:creationId xmlns:p14="http://schemas.microsoft.com/office/powerpoint/2010/main" val="921021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886EDD-18D6-4FD2-9FE0-4C4CE69A6A06}"/>
              </a:ext>
            </a:extLst>
          </p:cNvPr>
          <p:cNvPicPr>
            <a:picLocks noChangeAspect="1"/>
          </p:cNvPicPr>
          <p:nvPr/>
        </p:nvPicPr>
        <p:blipFill>
          <a:blip r:embed="rId2"/>
          <a:stretch>
            <a:fillRect/>
          </a:stretch>
        </p:blipFill>
        <p:spPr>
          <a:xfrm>
            <a:off x="1507793" y="201369"/>
            <a:ext cx="8946533" cy="6140411"/>
          </a:xfrm>
          <a:prstGeom prst="rect">
            <a:avLst/>
          </a:prstGeom>
        </p:spPr>
      </p:pic>
    </p:spTree>
    <p:extLst>
      <p:ext uri="{BB962C8B-B14F-4D97-AF65-F5344CB8AC3E}">
        <p14:creationId xmlns:p14="http://schemas.microsoft.com/office/powerpoint/2010/main" val="21844540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04B45-BFD7-48E4-8101-1723E743F9D8}"/>
              </a:ext>
            </a:extLst>
          </p:cNvPr>
          <p:cNvSpPr>
            <a:spLocks noGrp="1"/>
          </p:cNvSpPr>
          <p:nvPr>
            <p:ph type="title"/>
          </p:nvPr>
        </p:nvSpPr>
        <p:spPr>
          <a:xfrm>
            <a:off x="522000" y="842400"/>
            <a:ext cx="8405184" cy="720000"/>
          </a:xfrm>
        </p:spPr>
        <p:txBody>
          <a:bodyPr>
            <a:normAutofit fontScale="90000"/>
          </a:bodyPr>
          <a:lstStyle/>
          <a:p>
            <a:r>
              <a:rPr lang="en-GB" dirty="0"/>
              <a:t>The contribution of this work to the education of children and young people in custodial settings</a:t>
            </a:r>
          </a:p>
        </p:txBody>
      </p:sp>
      <p:sp>
        <p:nvSpPr>
          <p:cNvPr id="3" name="Text Placeholder 2">
            <a:extLst>
              <a:ext uri="{FF2B5EF4-FFF2-40B4-BE49-F238E27FC236}">
                <a16:creationId xmlns:a16="http://schemas.microsoft.com/office/drawing/2014/main" id="{11397B1F-1DF1-4CBF-A867-D409BC57C57E}"/>
              </a:ext>
            </a:extLst>
          </p:cNvPr>
          <p:cNvSpPr>
            <a:spLocks noGrp="1"/>
          </p:cNvSpPr>
          <p:nvPr>
            <p:ph type="body" sz="quarter" idx="14"/>
          </p:nvPr>
        </p:nvSpPr>
        <p:spPr>
          <a:xfrm>
            <a:off x="522000" y="2205872"/>
            <a:ext cx="10652114" cy="3376578"/>
          </a:xfrm>
        </p:spPr>
        <p:txBody>
          <a:bodyPr/>
          <a:lstStyle/>
          <a:p>
            <a:r>
              <a:rPr lang="en-GB" dirty="0"/>
              <a:t>Combined, these works are aiming to mitigate against not only the impact of the youth justice system itself, but other inequalities and disadvantages so these young people have a better chance when re-entering society.  </a:t>
            </a:r>
          </a:p>
          <a:p>
            <a:endParaRPr lang="en-GB" dirty="0"/>
          </a:p>
          <a:p>
            <a:r>
              <a:rPr lang="en-GB" dirty="0"/>
              <a:t>Collective knowledge and practice from diverse perspectives on youth justice from across Europe can contribute to a reframing and re-imagining of policy in this area, as shown by this international collection of works.</a:t>
            </a:r>
          </a:p>
        </p:txBody>
      </p:sp>
    </p:spTree>
    <p:extLst>
      <p:ext uri="{BB962C8B-B14F-4D97-AF65-F5344CB8AC3E}">
        <p14:creationId xmlns:p14="http://schemas.microsoft.com/office/powerpoint/2010/main" val="12026450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726" y="421302"/>
            <a:ext cx="5479200" cy="720000"/>
          </a:xfrm>
        </p:spPr>
        <p:txBody>
          <a:bodyPr/>
          <a:lstStyle/>
          <a:p>
            <a:r>
              <a:rPr lang="en-GB"/>
              <a:t>Some publications</a:t>
            </a:r>
            <a:endParaRPr lang="en-GB" dirty="0"/>
          </a:p>
        </p:txBody>
      </p:sp>
      <p:sp>
        <p:nvSpPr>
          <p:cNvPr id="3" name="Content Placeholder 2"/>
          <p:cNvSpPr>
            <a:spLocks noGrp="1"/>
          </p:cNvSpPr>
          <p:nvPr>
            <p:ph type="body" sz="quarter" idx="14"/>
          </p:nvPr>
        </p:nvSpPr>
        <p:spPr>
          <a:xfrm>
            <a:off x="383663" y="584462"/>
            <a:ext cx="7260163" cy="5581846"/>
          </a:xfrm>
        </p:spPr>
        <p:txBody>
          <a:bodyPr>
            <a:noAutofit/>
          </a:bodyPr>
          <a:lstStyle/>
          <a:p>
            <a:pPr indent="-252000" algn="just"/>
            <a:r>
              <a:rPr lang="en-GB" sz="1600" dirty="0"/>
              <a:t>ahmed Shafi, A. (2018). Researching young offenders: navigating methodological challenges and reframing ethical responsibilities. </a:t>
            </a:r>
            <a:r>
              <a:rPr lang="en-GB" sz="1600" i="1" dirty="0"/>
              <a:t>International Journal of Research &amp; Method in Education</a:t>
            </a:r>
            <a:r>
              <a:rPr lang="en-GB" sz="1600" dirty="0"/>
              <a:t>, 1-15.</a:t>
            </a:r>
          </a:p>
          <a:p>
            <a:pPr indent="-252000" algn="just"/>
            <a:endParaRPr lang="en-GB" sz="1600" dirty="0"/>
          </a:p>
          <a:p>
            <a:pPr indent="-252000" algn="just"/>
            <a:r>
              <a:rPr lang="en-GB" sz="1600" dirty="0"/>
              <a:t>ahmed Shafi, A. (2018). Re-engaging young offenders with Education in the Secure Custodial Setting. In Gallard, D. </a:t>
            </a:r>
            <a:r>
              <a:rPr lang="en-GB" sz="1600" i="1" dirty="0"/>
              <a:t>Children and Their Education in Secure Accommodation: Interdisciplinary Perspectives of Education, Health and Youth Justice</a:t>
            </a:r>
            <a:r>
              <a:rPr lang="en-GB" sz="1600" dirty="0"/>
              <a:t>, p.266-297.</a:t>
            </a:r>
          </a:p>
          <a:p>
            <a:pPr indent="-252000" algn="just"/>
            <a:endParaRPr lang="en-GB" sz="1600" dirty="0"/>
          </a:p>
          <a:p>
            <a:pPr indent="-252000" algn="just"/>
            <a:r>
              <a:rPr lang="en-GB" sz="1600" dirty="0"/>
              <a:t>ahmed Shafi, A. (2019). The complexity of disengagement with education and learning: A case study of young offenders in a secure custodial setting in England. </a:t>
            </a:r>
            <a:r>
              <a:rPr lang="en-GB" sz="1600" i="1" dirty="0"/>
              <a:t>Journal of Education for Students Placed At Risk.</a:t>
            </a:r>
          </a:p>
          <a:p>
            <a:pPr indent="-252000" algn="just"/>
            <a:endParaRPr lang="en-GB" sz="1600" i="1" dirty="0"/>
          </a:p>
          <a:p>
            <a:pPr indent="-252000" algn="just"/>
            <a:r>
              <a:rPr lang="en-GB" sz="1600" dirty="0"/>
              <a:t>ahmed Shafi, A., 2020. The impact of the secure custodial setting on re-engaging incarcerated children with education and learning–A case study in the UK. </a:t>
            </a:r>
            <a:r>
              <a:rPr lang="en-GB" sz="1600" i="1" dirty="0"/>
              <a:t>International Journal of Educational Development, 76, p.102190.</a:t>
            </a:r>
          </a:p>
          <a:p>
            <a:pPr indent="-252000" algn="just"/>
            <a:endParaRPr lang="en-GB" sz="1600" i="1" dirty="0"/>
          </a:p>
          <a:p>
            <a:pPr indent="-252000" algn="just"/>
            <a:r>
              <a:rPr lang="en-GB" sz="1600" dirty="0"/>
              <a:t>ahmed Shafi, A., Little, R., &amp; Case, S. (2021). Children’s education in secure custodial settings: Towards a global understanding of effective policy and practice. </a:t>
            </a:r>
            <a:r>
              <a:rPr lang="en-GB" sz="1600" i="1" dirty="0"/>
              <a:t>International Journal of Educational Development</a:t>
            </a:r>
            <a:r>
              <a:rPr lang="en-GB" sz="1600" dirty="0"/>
              <a:t>, </a:t>
            </a:r>
            <a:r>
              <a:rPr lang="en-GB" sz="1600" i="1" dirty="0"/>
              <a:t>82</a:t>
            </a:r>
            <a:r>
              <a:rPr lang="en-GB" sz="1600" dirty="0"/>
              <a:t>, 102379.</a:t>
            </a:r>
            <a:endParaRPr lang="en-GB" sz="1050" i="1" dirty="0"/>
          </a:p>
          <a:p>
            <a:pPr indent="-252000" algn="just"/>
            <a:endParaRPr lang="en-GB" sz="1600" i="1" dirty="0"/>
          </a:p>
          <a:p>
            <a:pPr indent="-252000" algn="just"/>
            <a:endParaRPr lang="en-GB" sz="1600" i="1" dirty="0"/>
          </a:p>
          <a:p>
            <a:pPr indent="-252000" algn="just"/>
            <a:endParaRPr lang="en-GB" sz="1600" dirty="0"/>
          </a:p>
          <a:p>
            <a:pPr indent="-252000" algn="just"/>
            <a:endParaRPr lang="en-GB" sz="1600" dirty="0"/>
          </a:p>
        </p:txBody>
      </p:sp>
      <p:pic>
        <p:nvPicPr>
          <p:cNvPr id="4" name="Picture 3" descr="cid:image001.jpg@01D43DF4.2F90A470">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8054958" y="225203"/>
            <a:ext cx="1504031" cy="2222645"/>
          </a:xfrm>
          <a:prstGeom prst="rect">
            <a:avLst/>
          </a:prstGeom>
          <a:noFill/>
          <a:ln>
            <a:noFill/>
          </a:ln>
        </p:spPr>
      </p:pic>
      <p:pic>
        <p:nvPicPr>
          <p:cNvPr id="5" name="Picture 4" descr="Image result for international journal of research and method in education">
            <a:hlinkClick r:id="rId5"/>
          </p:cNvPr>
          <p:cNvPicPr/>
          <p:nvPr/>
        </p:nvPicPr>
        <p:blipFill>
          <a:blip r:embed="rId6">
            <a:extLst>
              <a:ext uri="{28A0092B-C50C-407E-A947-70E740481C1C}">
                <a14:useLocalDpi xmlns:a14="http://schemas.microsoft.com/office/drawing/2010/main" val="0"/>
              </a:ext>
            </a:extLst>
          </a:blip>
          <a:srcRect/>
          <a:stretch>
            <a:fillRect/>
          </a:stretch>
        </p:blipFill>
        <p:spPr bwMode="auto">
          <a:xfrm>
            <a:off x="10055983" y="1141302"/>
            <a:ext cx="1504031" cy="1974506"/>
          </a:xfrm>
          <a:prstGeom prst="rect">
            <a:avLst/>
          </a:prstGeom>
          <a:noFill/>
          <a:ln>
            <a:noFill/>
          </a:ln>
        </p:spPr>
      </p:pic>
      <p:sp>
        <p:nvSpPr>
          <p:cNvPr id="7" name="AutoShape 4" descr="Image result for Journal of Education for Students Placed At Risk"/>
          <p:cNvSpPr>
            <a:spLocks noChangeAspect="1" noChangeArrowheads="1"/>
          </p:cNvSpPr>
          <p:nvPr/>
        </p:nvSpPr>
        <p:spPr bwMode="auto">
          <a:xfrm>
            <a:off x="1739900"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6" descr="Image result for Journal of Education for Students Placed At Risk"/>
          <p:cNvSpPr>
            <a:spLocks noChangeAspect="1" noChangeArrowheads="1"/>
          </p:cNvSpPr>
          <p:nvPr/>
        </p:nvSpPr>
        <p:spPr bwMode="auto">
          <a:xfrm>
            <a:off x="1587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29666" y="3146974"/>
            <a:ext cx="1504031" cy="2190441"/>
          </a:xfrm>
          <a:prstGeom prst="rect">
            <a:avLst/>
          </a:prstGeom>
        </p:spPr>
      </p:pic>
      <p:pic>
        <p:nvPicPr>
          <p:cNvPr id="1026" name="Picture 2" descr="International Journal of Educational Development - Journal - Elsevier">
            <a:extLst>
              <a:ext uri="{FF2B5EF4-FFF2-40B4-BE49-F238E27FC236}">
                <a16:creationId xmlns:a16="http://schemas.microsoft.com/office/drawing/2014/main" id="{8902DEA8-5496-4A00-A843-DAC8252D52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46997" y="3535051"/>
            <a:ext cx="1761340" cy="2348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5325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descr="Image result for Journal of Education for Students Placed At Risk"/>
          <p:cNvSpPr>
            <a:spLocks noChangeAspect="1" noChangeArrowheads="1"/>
          </p:cNvSpPr>
          <p:nvPr/>
        </p:nvSpPr>
        <p:spPr bwMode="auto">
          <a:xfrm>
            <a:off x="1739900"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6" descr="Image result for Journal of Education for Students Placed At Risk"/>
          <p:cNvSpPr>
            <a:spLocks noChangeAspect="1" noChangeArrowheads="1"/>
          </p:cNvSpPr>
          <p:nvPr/>
        </p:nvSpPr>
        <p:spPr bwMode="auto">
          <a:xfrm>
            <a:off x="1587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Title 9">
            <a:extLst>
              <a:ext uri="{FF2B5EF4-FFF2-40B4-BE49-F238E27FC236}">
                <a16:creationId xmlns:a16="http://schemas.microsoft.com/office/drawing/2014/main" id="{02DFBE22-4EF6-4C26-8294-6506C1BB6FD2}"/>
              </a:ext>
            </a:extLst>
          </p:cNvPr>
          <p:cNvSpPr>
            <a:spLocks noGrp="1"/>
          </p:cNvSpPr>
          <p:nvPr>
            <p:ph type="title"/>
          </p:nvPr>
        </p:nvSpPr>
        <p:spPr/>
        <p:txBody>
          <a:bodyPr/>
          <a:lstStyle/>
          <a:p>
            <a:endParaRPr lang="en-GB" dirty="0"/>
          </a:p>
        </p:txBody>
      </p:sp>
      <p:pic>
        <p:nvPicPr>
          <p:cNvPr id="13" name="Picture 12">
            <a:extLst>
              <a:ext uri="{FF2B5EF4-FFF2-40B4-BE49-F238E27FC236}">
                <a16:creationId xmlns:a16="http://schemas.microsoft.com/office/drawing/2014/main" id="{B10562CC-BF23-478B-8C27-02C2530AE141}"/>
              </a:ext>
            </a:extLst>
          </p:cNvPr>
          <p:cNvPicPr>
            <a:picLocks noChangeAspect="1"/>
          </p:cNvPicPr>
          <p:nvPr/>
        </p:nvPicPr>
        <p:blipFill>
          <a:blip r:embed="rId3"/>
          <a:stretch>
            <a:fillRect/>
          </a:stretch>
        </p:blipFill>
        <p:spPr>
          <a:xfrm>
            <a:off x="2956424" y="612303"/>
            <a:ext cx="5633393" cy="5633393"/>
          </a:xfrm>
          <a:prstGeom prst="rect">
            <a:avLst/>
          </a:prstGeom>
        </p:spPr>
      </p:pic>
    </p:spTree>
    <p:extLst>
      <p:ext uri="{BB962C8B-B14F-4D97-AF65-F5344CB8AC3E}">
        <p14:creationId xmlns:p14="http://schemas.microsoft.com/office/powerpoint/2010/main" val="3199029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E9C67-570B-4E92-8364-5221E5F69C1E}"/>
              </a:ext>
            </a:extLst>
          </p:cNvPr>
          <p:cNvSpPr>
            <a:spLocks noGrp="1"/>
          </p:cNvSpPr>
          <p:nvPr>
            <p:ph type="title"/>
          </p:nvPr>
        </p:nvSpPr>
        <p:spPr>
          <a:xfrm>
            <a:off x="210239" y="366693"/>
            <a:ext cx="10515600" cy="1325563"/>
          </a:xfrm>
        </p:spPr>
        <p:txBody>
          <a:bodyPr/>
          <a:lstStyle/>
          <a:p>
            <a:r>
              <a:rPr lang="en-GB" b="1" dirty="0">
                <a:solidFill>
                  <a:srgbClr val="518478"/>
                </a:solidFill>
                <a:latin typeface="+mn-lt"/>
              </a:rPr>
              <a:t>Active Games 4 Change</a:t>
            </a:r>
          </a:p>
        </p:txBody>
      </p:sp>
      <p:sp>
        <p:nvSpPr>
          <p:cNvPr id="3" name="Content Placeholder 2">
            <a:extLst>
              <a:ext uri="{FF2B5EF4-FFF2-40B4-BE49-F238E27FC236}">
                <a16:creationId xmlns:a16="http://schemas.microsoft.com/office/drawing/2014/main" id="{3A381337-90F3-418A-A07C-3E8A39DF6BC7}"/>
              </a:ext>
            </a:extLst>
          </p:cNvPr>
          <p:cNvSpPr>
            <a:spLocks noGrp="1"/>
          </p:cNvSpPr>
          <p:nvPr>
            <p:ph idx="1"/>
          </p:nvPr>
        </p:nvSpPr>
        <p:spPr>
          <a:xfrm>
            <a:off x="330311" y="1703801"/>
            <a:ext cx="10858620" cy="5022119"/>
          </a:xfrm>
        </p:spPr>
        <p:txBody>
          <a:bodyPr vert="horz" lIns="91440" tIns="45720" rIns="91440" bIns="45720" rtlCol="0" anchor="t">
            <a:normAutofit/>
          </a:bodyPr>
          <a:lstStyle/>
          <a:p>
            <a:pPr marL="0" indent="0">
              <a:buNone/>
            </a:pPr>
            <a:endParaRPr lang="en-US" b="1" dirty="0">
              <a:solidFill>
                <a:srgbClr val="2F957D"/>
              </a:solidFill>
              <a:cs typeface="Calibri"/>
            </a:endParaRPr>
          </a:p>
          <a:p>
            <a:pPr marL="0" indent="0">
              <a:buNone/>
            </a:pPr>
            <a:endParaRPr lang="en-US" dirty="0">
              <a:solidFill>
                <a:srgbClr val="518478"/>
              </a:solidFill>
              <a:cs typeface="Calibri"/>
            </a:endParaRPr>
          </a:p>
          <a:p>
            <a:pPr marL="0" indent="0">
              <a:buNone/>
            </a:pPr>
            <a:endParaRPr lang="en-US" dirty="0">
              <a:solidFill>
                <a:srgbClr val="518478"/>
              </a:solidFill>
              <a:cs typeface="Calibri"/>
            </a:endParaRPr>
          </a:p>
          <a:p>
            <a:pPr marL="0" indent="0">
              <a:buNone/>
            </a:pPr>
            <a:endParaRPr lang="en-GB" dirty="0">
              <a:cs typeface="Calibri" panose="020F0502020204030204"/>
            </a:endParaRPr>
          </a:p>
        </p:txBody>
      </p:sp>
      <p:pic>
        <p:nvPicPr>
          <p:cNvPr id="4" name="Picture 3">
            <a:extLst>
              <a:ext uri="{FF2B5EF4-FFF2-40B4-BE49-F238E27FC236}">
                <a16:creationId xmlns:a16="http://schemas.microsoft.com/office/drawing/2014/main" id="{1410FA50-C9B2-496D-AA48-6C0C2C6B1F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1465" y="0"/>
            <a:ext cx="4410535" cy="5022118"/>
          </a:xfrm>
          <a:prstGeom prst="rect">
            <a:avLst/>
          </a:prstGeom>
          <a:pattFill prst="pct75">
            <a:fgClr>
              <a:schemeClr val="bg1">
                <a:lumMod val="85000"/>
                <a:lumOff val="15000"/>
              </a:schemeClr>
            </a:fgClr>
            <a:bgClr>
              <a:schemeClr val="bg1"/>
            </a:bgClr>
          </a:pattFill>
        </p:spPr>
      </p:pic>
      <p:sp>
        <p:nvSpPr>
          <p:cNvPr id="6" name="Rectangle: Rounded Corners 5">
            <a:extLst>
              <a:ext uri="{FF2B5EF4-FFF2-40B4-BE49-F238E27FC236}">
                <a16:creationId xmlns:a16="http://schemas.microsoft.com/office/drawing/2014/main" id="{7B2E277F-9F34-47E9-9FDF-849E2F788296}"/>
              </a:ext>
            </a:extLst>
          </p:cNvPr>
          <p:cNvSpPr/>
          <p:nvPr/>
        </p:nvSpPr>
        <p:spPr>
          <a:xfrm>
            <a:off x="330311" y="1703801"/>
            <a:ext cx="7451154" cy="1951549"/>
          </a:xfrm>
          <a:prstGeom prst="roundRect">
            <a:avLst/>
          </a:prstGeom>
          <a:solidFill>
            <a:srgbClr val="2F957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A 3-year EU funded project designed to develop social, emotional and civic competencies in young offenders through active games and sport.</a:t>
            </a:r>
          </a:p>
        </p:txBody>
      </p:sp>
      <p:pic>
        <p:nvPicPr>
          <p:cNvPr id="8" name="Picture 7">
            <a:extLst>
              <a:ext uri="{FF2B5EF4-FFF2-40B4-BE49-F238E27FC236}">
                <a16:creationId xmlns:a16="http://schemas.microsoft.com/office/drawing/2014/main" id="{8CD1CB1B-09F2-4DAA-B2E0-7E339808A4C4}"/>
              </a:ext>
            </a:extLst>
          </p:cNvPr>
          <p:cNvPicPr>
            <a:picLocks noChangeAspect="1"/>
          </p:cNvPicPr>
          <p:nvPr/>
        </p:nvPicPr>
        <p:blipFill>
          <a:blip r:embed="rId4"/>
          <a:stretch>
            <a:fillRect/>
          </a:stretch>
        </p:blipFill>
        <p:spPr>
          <a:xfrm>
            <a:off x="144833" y="3972064"/>
            <a:ext cx="2307586" cy="696187"/>
          </a:xfrm>
          <a:prstGeom prst="rect">
            <a:avLst/>
          </a:prstGeom>
        </p:spPr>
      </p:pic>
      <p:pic>
        <p:nvPicPr>
          <p:cNvPr id="9" name="Picture 8">
            <a:extLst>
              <a:ext uri="{FF2B5EF4-FFF2-40B4-BE49-F238E27FC236}">
                <a16:creationId xmlns:a16="http://schemas.microsoft.com/office/drawing/2014/main" id="{A877F0BD-3D9B-41B8-8E47-315759D93607}"/>
              </a:ext>
            </a:extLst>
          </p:cNvPr>
          <p:cNvPicPr>
            <a:picLocks noChangeAspect="1"/>
          </p:cNvPicPr>
          <p:nvPr/>
        </p:nvPicPr>
        <p:blipFill>
          <a:blip r:embed="rId5"/>
          <a:stretch>
            <a:fillRect/>
          </a:stretch>
        </p:blipFill>
        <p:spPr>
          <a:xfrm>
            <a:off x="2415580" y="4022617"/>
            <a:ext cx="2046549" cy="717347"/>
          </a:xfrm>
          <a:prstGeom prst="rect">
            <a:avLst/>
          </a:prstGeom>
        </p:spPr>
      </p:pic>
      <p:pic>
        <p:nvPicPr>
          <p:cNvPr id="10" name="Picture 9">
            <a:extLst>
              <a:ext uri="{FF2B5EF4-FFF2-40B4-BE49-F238E27FC236}">
                <a16:creationId xmlns:a16="http://schemas.microsoft.com/office/drawing/2014/main" id="{E013737A-C974-4EDB-90DC-32FE77CE5EDA}"/>
              </a:ext>
            </a:extLst>
          </p:cNvPr>
          <p:cNvPicPr>
            <a:picLocks noChangeAspect="1"/>
          </p:cNvPicPr>
          <p:nvPr/>
        </p:nvPicPr>
        <p:blipFill>
          <a:blip r:embed="rId6"/>
          <a:stretch>
            <a:fillRect/>
          </a:stretch>
        </p:blipFill>
        <p:spPr>
          <a:xfrm>
            <a:off x="4328627" y="3977260"/>
            <a:ext cx="1767373" cy="823435"/>
          </a:xfrm>
          <a:prstGeom prst="rect">
            <a:avLst/>
          </a:prstGeom>
        </p:spPr>
      </p:pic>
      <p:pic>
        <p:nvPicPr>
          <p:cNvPr id="11" name="Picture 10">
            <a:extLst>
              <a:ext uri="{FF2B5EF4-FFF2-40B4-BE49-F238E27FC236}">
                <a16:creationId xmlns:a16="http://schemas.microsoft.com/office/drawing/2014/main" id="{316B9FEB-572A-4F64-A6D5-18BD23491287}"/>
              </a:ext>
            </a:extLst>
          </p:cNvPr>
          <p:cNvPicPr>
            <a:picLocks noChangeAspect="1"/>
          </p:cNvPicPr>
          <p:nvPr/>
        </p:nvPicPr>
        <p:blipFill>
          <a:blip r:embed="rId7"/>
          <a:stretch>
            <a:fillRect/>
          </a:stretch>
        </p:blipFill>
        <p:spPr>
          <a:xfrm>
            <a:off x="7145092" y="3786842"/>
            <a:ext cx="1727909" cy="1185820"/>
          </a:xfrm>
          <a:prstGeom prst="rect">
            <a:avLst/>
          </a:prstGeom>
        </p:spPr>
      </p:pic>
      <p:pic>
        <p:nvPicPr>
          <p:cNvPr id="12" name="Picture 11">
            <a:extLst>
              <a:ext uri="{FF2B5EF4-FFF2-40B4-BE49-F238E27FC236}">
                <a16:creationId xmlns:a16="http://schemas.microsoft.com/office/drawing/2014/main" id="{7D53CDA1-3C99-43DC-9CF9-43C8D1461A80}"/>
              </a:ext>
            </a:extLst>
          </p:cNvPr>
          <p:cNvPicPr>
            <a:picLocks noChangeAspect="1"/>
          </p:cNvPicPr>
          <p:nvPr/>
        </p:nvPicPr>
        <p:blipFill>
          <a:blip r:embed="rId8"/>
          <a:stretch>
            <a:fillRect/>
          </a:stretch>
        </p:blipFill>
        <p:spPr>
          <a:xfrm>
            <a:off x="454063" y="5273823"/>
            <a:ext cx="1913189" cy="1217484"/>
          </a:xfrm>
          <a:prstGeom prst="rect">
            <a:avLst/>
          </a:prstGeom>
        </p:spPr>
      </p:pic>
      <p:pic>
        <p:nvPicPr>
          <p:cNvPr id="13" name="Picture 12">
            <a:extLst>
              <a:ext uri="{FF2B5EF4-FFF2-40B4-BE49-F238E27FC236}">
                <a16:creationId xmlns:a16="http://schemas.microsoft.com/office/drawing/2014/main" id="{C42A706C-8E63-471B-8EE3-4F392178904F}"/>
              </a:ext>
            </a:extLst>
          </p:cNvPr>
          <p:cNvPicPr>
            <a:picLocks noChangeAspect="1"/>
          </p:cNvPicPr>
          <p:nvPr/>
        </p:nvPicPr>
        <p:blipFill>
          <a:blip r:embed="rId9"/>
          <a:stretch>
            <a:fillRect/>
          </a:stretch>
        </p:blipFill>
        <p:spPr>
          <a:xfrm>
            <a:off x="4900613" y="5091132"/>
            <a:ext cx="1906926" cy="1116805"/>
          </a:xfrm>
          <a:prstGeom prst="rect">
            <a:avLst/>
          </a:prstGeom>
        </p:spPr>
      </p:pic>
      <p:pic>
        <p:nvPicPr>
          <p:cNvPr id="14" name="Picture 13">
            <a:extLst>
              <a:ext uri="{FF2B5EF4-FFF2-40B4-BE49-F238E27FC236}">
                <a16:creationId xmlns:a16="http://schemas.microsoft.com/office/drawing/2014/main" id="{A23E0577-8AC8-43C5-8FEE-B36D8A425ECD}"/>
              </a:ext>
            </a:extLst>
          </p:cNvPr>
          <p:cNvPicPr>
            <a:picLocks noChangeAspect="1"/>
          </p:cNvPicPr>
          <p:nvPr/>
        </p:nvPicPr>
        <p:blipFill>
          <a:blip r:embed="rId10"/>
          <a:stretch>
            <a:fillRect/>
          </a:stretch>
        </p:blipFill>
        <p:spPr>
          <a:xfrm>
            <a:off x="5908176" y="3917189"/>
            <a:ext cx="1106508" cy="1184309"/>
          </a:xfrm>
          <a:prstGeom prst="rect">
            <a:avLst/>
          </a:prstGeom>
        </p:spPr>
      </p:pic>
      <p:pic>
        <p:nvPicPr>
          <p:cNvPr id="15" name="Picture 14">
            <a:extLst>
              <a:ext uri="{FF2B5EF4-FFF2-40B4-BE49-F238E27FC236}">
                <a16:creationId xmlns:a16="http://schemas.microsoft.com/office/drawing/2014/main" id="{E6669990-A6A9-4EBB-9F18-99B198804E9B}"/>
              </a:ext>
            </a:extLst>
          </p:cNvPr>
          <p:cNvPicPr>
            <a:picLocks noChangeAspect="1"/>
          </p:cNvPicPr>
          <p:nvPr/>
        </p:nvPicPr>
        <p:blipFill>
          <a:blip r:embed="rId11"/>
          <a:stretch>
            <a:fillRect/>
          </a:stretch>
        </p:blipFill>
        <p:spPr>
          <a:xfrm>
            <a:off x="7064682" y="5359151"/>
            <a:ext cx="2280477" cy="678370"/>
          </a:xfrm>
          <a:prstGeom prst="rect">
            <a:avLst/>
          </a:prstGeom>
        </p:spPr>
      </p:pic>
      <p:pic>
        <p:nvPicPr>
          <p:cNvPr id="16" name="Picture 15">
            <a:extLst>
              <a:ext uri="{FF2B5EF4-FFF2-40B4-BE49-F238E27FC236}">
                <a16:creationId xmlns:a16="http://schemas.microsoft.com/office/drawing/2014/main" id="{D307233E-935A-43C5-9ED3-CA8F5C340A23}"/>
              </a:ext>
            </a:extLst>
          </p:cNvPr>
          <p:cNvPicPr>
            <a:picLocks noChangeAspect="1"/>
          </p:cNvPicPr>
          <p:nvPr/>
        </p:nvPicPr>
        <p:blipFill>
          <a:blip r:embed="rId12"/>
          <a:stretch>
            <a:fillRect/>
          </a:stretch>
        </p:blipFill>
        <p:spPr>
          <a:xfrm>
            <a:off x="9640103" y="5396204"/>
            <a:ext cx="1906926" cy="641317"/>
          </a:xfrm>
          <a:prstGeom prst="rect">
            <a:avLst/>
          </a:prstGeom>
        </p:spPr>
      </p:pic>
      <p:pic>
        <p:nvPicPr>
          <p:cNvPr id="17" name="Picture 16">
            <a:extLst>
              <a:ext uri="{FF2B5EF4-FFF2-40B4-BE49-F238E27FC236}">
                <a16:creationId xmlns:a16="http://schemas.microsoft.com/office/drawing/2014/main" id="{53666862-A0C4-4415-A5FB-8BF77B522964}"/>
              </a:ext>
            </a:extLst>
          </p:cNvPr>
          <p:cNvPicPr>
            <a:picLocks noChangeAspect="1"/>
          </p:cNvPicPr>
          <p:nvPr/>
        </p:nvPicPr>
        <p:blipFill>
          <a:blip r:embed="rId13"/>
          <a:stretch>
            <a:fillRect/>
          </a:stretch>
        </p:blipFill>
        <p:spPr>
          <a:xfrm>
            <a:off x="2328773" y="5408008"/>
            <a:ext cx="2257425" cy="857250"/>
          </a:xfrm>
          <a:prstGeom prst="rect">
            <a:avLst/>
          </a:prstGeom>
        </p:spPr>
      </p:pic>
      <p:pic>
        <p:nvPicPr>
          <p:cNvPr id="18" name="Picture 17">
            <a:extLst>
              <a:ext uri="{FF2B5EF4-FFF2-40B4-BE49-F238E27FC236}">
                <a16:creationId xmlns:a16="http://schemas.microsoft.com/office/drawing/2014/main" id="{2C8E5D01-9222-4AFF-BE07-804E716842DE}"/>
              </a:ext>
            </a:extLst>
          </p:cNvPr>
          <p:cNvPicPr>
            <a:picLocks noChangeAspect="1"/>
          </p:cNvPicPr>
          <p:nvPr/>
        </p:nvPicPr>
        <p:blipFill>
          <a:blip r:embed="rId14"/>
          <a:stretch>
            <a:fillRect/>
          </a:stretch>
        </p:blipFill>
        <p:spPr>
          <a:xfrm>
            <a:off x="3944039" y="6427613"/>
            <a:ext cx="3048000" cy="352425"/>
          </a:xfrm>
          <a:prstGeom prst="rect">
            <a:avLst/>
          </a:prstGeom>
        </p:spPr>
      </p:pic>
      <p:pic>
        <p:nvPicPr>
          <p:cNvPr id="19" name="Picture 18">
            <a:extLst>
              <a:ext uri="{FF2B5EF4-FFF2-40B4-BE49-F238E27FC236}">
                <a16:creationId xmlns:a16="http://schemas.microsoft.com/office/drawing/2014/main" id="{4B6474DB-5558-4526-B528-2EC70507A378}"/>
              </a:ext>
            </a:extLst>
          </p:cNvPr>
          <p:cNvPicPr>
            <a:picLocks noChangeAspect="1"/>
          </p:cNvPicPr>
          <p:nvPr/>
        </p:nvPicPr>
        <p:blipFill>
          <a:blip r:embed="rId15"/>
          <a:stretch>
            <a:fillRect/>
          </a:stretch>
        </p:blipFill>
        <p:spPr>
          <a:xfrm>
            <a:off x="7278234" y="6300372"/>
            <a:ext cx="2066925" cy="533400"/>
          </a:xfrm>
          <a:prstGeom prst="rect">
            <a:avLst/>
          </a:prstGeom>
        </p:spPr>
      </p:pic>
    </p:spTree>
    <p:extLst>
      <p:ext uri="{BB962C8B-B14F-4D97-AF65-F5344CB8AC3E}">
        <p14:creationId xmlns:p14="http://schemas.microsoft.com/office/powerpoint/2010/main" val="1885413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96ACEA-4DA3-4B54-AE37-1632E425EC97}"/>
              </a:ext>
            </a:extLst>
          </p:cNvPr>
          <p:cNvSpPr/>
          <p:nvPr/>
        </p:nvSpPr>
        <p:spPr>
          <a:xfrm>
            <a:off x="-1" y="80387"/>
            <a:ext cx="12192001" cy="6858000"/>
          </a:xfrm>
          <a:prstGeom prst="rect">
            <a:avLst/>
          </a:prstGeom>
          <a:solidFill>
            <a:srgbClr val="EE3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DDE2E05-4B4D-48E7-876A-842C7F95AB25}"/>
              </a:ext>
            </a:extLst>
          </p:cNvPr>
          <p:cNvSpPr/>
          <p:nvPr/>
        </p:nvSpPr>
        <p:spPr>
          <a:xfrm>
            <a:off x="0" y="104523"/>
            <a:ext cx="12192000" cy="1338943"/>
          </a:xfrm>
          <a:prstGeom prst="rect">
            <a:avLst/>
          </a:prstGeom>
          <a:solidFill>
            <a:srgbClr val="272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D4FE865-3036-4637-AB0D-E2C461C6939D}"/>
              </a:ext>
            </a:extLst>
          </p:cNvPr>
          <p:cNvSpPr/>
          <p:nvPr/>
        </p:nvSpPr>
        <p:spPr>
          <a:xfrm>
            <a:off x="11635219" y="0"/>
            <a:ext cx="261258" cy="6863410"/>
          </a:xfrm>
          <a:prstGeom prst="rect">
            <a:avLst/>
          </a:prstGeom>
          <a:solidFill>
            <a:srgbClr val="FFC9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0847CBE-EFAF-4B82-B788-471AF6ABEC14}"/>
              </a:ext>
            </a:extLst>
          </p:cNvPr>
          <p:cNvSpPr txBox="1"/>
          <p:nvPr/>
        </p:nvSpPr>
        <p:spPr>
          <a:xfrm>
            <a:off x="838199" y="359363"/>
            <a:ext cx="557202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Calibri" panose="020F0502020204030204"/>
                <a:ea typeface="+mn-ea"/>
                <a:cs typeface="+mn-cs"/>
              </a:rPr>
              <a:t>What is Skills4Life?</a:t>
            </a:r>
          </a:p>
        </p:txBody>
      </p:sp>
      <p:sp>
        <p:nvSpPr>
          <p:cNvPr id="3" name="TextBox 2">
            <a:extLst>
              <a:ext uri="{FF2B5EF4-FFF2-40B4-BE49-F238E27FC236}">
                <a16:creationId xmlns:a16="http://schemas.microsoft.com/office/drawing/2014/main" id="{CA9B8117-5889-4242-A412-5041CE70E28B}"/>
              </a:ext>
            </a:extLst>
          </p:cNvPr>
          <p:cNvSpPr txBox="1"/>
          <p:nvPr/>
        </p:nvSpPr>
        <p:spPr>
          <a:xfrm>
            <a:off x="295521" y="4156452"/>
            <a:ext cx="6410826"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The curriculum is split into four key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6" name="Diagram 5">
            <a:extLst>
              <a:ext uri="{FF2B5EF4-FFF2-40B4-BE49-F238E27FC236}">
                <a16:creationId xmlns:a16="http://schemas.microsoft.com/office/drawing/2014/main" id="{BE10EE46-DE2E-4153-A737-FBE06CF838F4}"/>
              </a:ext>
            </a:extLst>
          </p:cNvPr>
          <p:cNvGraphicFramePr/>
          <p:nvPr>
            <p:extLst/>
          </p:nvPr>
        </p:nvGraphicFramePr>
        <p:xfrm>
          <a:off x="3637280" y="467360"/>
          <a:ext cx="8686799" cy="7447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133085B7-6FE5-4845-B510-DABBD99FA69F}"/>
              </a:ext>
            </a:extLst>
          </p:cNvPr>
          <p:cNvSpPr txBox="1"/>
          <p:nvPr/>
        </p:nvSpPr>
        <p:spPr>
          <a:xfrm>
            <a:off x="295522" y="1596874"/>
            <a:ext cx="4531002"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The Skills4Life (S4L) Project is a 26-month EU funded project with 4 countries in Europe (France, UK, Greece and Italy)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The aim of the project is to develop a comprehensive and bespoke curriculum to prepare young people for transition back in to the community.</a:t>
            </a:r>
          </a:p>
        </p:txBody>
      </p:sp>
      <p:sp>
        <p:nvSpPr>
          <p:cNvPr id="11" name="TextBox 10">
            <a:extLst>
              <a:ext uri="{FF2B5EF4-FFF2-40B4-BE49-F238E27FC236}">
                <a16:creationId xmlns:a16="http://schemas.microsoft.com/office/drawing/2014/main" id="{F9EA5F22-EF94-4175-9EB0-49B072E9D33C}"/>
              </a:ext>
            </a:extLst>
          </p:cNvPr>
          <p:cNvSpPr txBox="1"/>
          <p:nvPr/>
        </p:nvSpPr>
        <p:spPr>
          <a:xfrm>
            <a:off x="299125" y="5172115"/>
            <a:ext cx="551848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These modules emerged from Phase 1 of the project which involved interviewing 80 young 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62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829569"/>
            <a:ext cx="8229600" cy="1617530"/>
          </a:xfrm>
        </p:spPr>
        <p:txBody>
          <a:bodyPr>
            <a:normAutofit fontScale="90000"/>
          </a:bodyPr>
          <a:lstStyle/>
          <a:p>
            <a:r>
              <a:rPr lang="en-GB">
                <a:solidFill>
                  <a:srgbClr val="00B0F0"/>
                </a:solidFill>
              </a:rPr>
              <a:t>Adeela Shafi &amp; Tristan </a:t>
            </a:r>
            <a:r>
              <a:rPr lang="en-GB" dirty="0">
                <a:solidFill>
                  <a:srgbClr val="00B0F0"/>
                </a:solidFill>
              </a:rPr>
              <a:t>Middleton</a:t>
            </a:r>
            <a:br>
              <a:rPr lang="en-GB" dirty="0">
                <a:solidFill>
                  <a:srgbClr val="00B0F0"/>
                </a:solidFill>
              </a:rPr>
            </a:br>
            <a:r>
              <a:rPr lang="en-GB" sz="3100" dirty="0">
                <a:solidFill>
                  <a:srgbClr val="00B0F0"/>
                </a:solidFill>
              </a:rPr>
              <a:t>School of Education and Humanities: University </a:t>
            </a:r>
            <a:r>
              <a:rPr lang="en-GB" sz="3100">
                <a:solidFill>
                  <a:srgbClr val="00B0F0"/>
                </a:solidFill>
              </a:rPr>
              <a:t>of Gloucestershire</a:t>
            </a:r>
            <a:endParaRPr lang="en-GB" sz="3600" b="0" dirty="0">
              <a:solidFill>
                <a:srgbClr val="00B0F0"/>
              </a:solidFill>
            </a:endParaRPr>
          </a:p>
        </p:txBody>
      </p:sp>
      <p:sp>
        <p:nvSpPr>
          <p:cNvPr id="6" name="Title 1">
            <a:extLst>
              <a:ext uri="{FF2B5EF4-FFF2-40B4-BE49-F238E27FC236}">
                <a16:creationId xmlns:a16="http://schemas.microsoft.com/office/drawing/2014/main" id="{DE001D4C-4D96-F1F5-8D75-F1C23A65FFC4}"/>
              </a:ext>
            </a:extLst>
          </p:cNvPr>
          <p:cNvSpPr txBox="1">
            <a:spLocks/>
          </p:cNvSpPr>
          <p:nvPr/>
        </p:nvSpPr>
        <p:spPr>
          <a:xfrm>
            <a:off x="1981200" y="1497523"/>
            <a:ext cx="8229600" cy="347959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1" i="0" kern="1200">
                <a:solidFill>
                  <a:srgbClr val="0B4F79"/>
                </a:solidFill>
                <a:latin typeface="+mj-lt"/>
                <a:ea typeface="+mj-ea"/>
                <a:cs typeface="+mj-cs"/>
              </a:defRPr>
            </a:lvl1pPr>
          </a:lstStyle>
          <a:p>
            <a:r>
              <a:rPr lang="en-GB" sz="4000" u="sng" dirty="0">
                <a:latin typeface="Arial"/>
              </a:rPr>
              <a:t>Howard League Conference 2022</a:t>
            </a:r>
            <a:br>
              <a:rPr lang="en-GB" dirty="0">
                <a:latin typeface="Arial"/>
              </a:rPr>
            </a:br>
            <a:r>
              <a:rPr lang="en-US" sz="3500" dirty="0">
                <a:latin typeface="Arial"/>
              </a:rPr>
              <a:t>Re-engaging incarcerated children and young people with education and learning using Authentic Inquiry in Italy, Spain, Germany and the UK</a:t>
            </a:r>
            <a:endParaRPr lang="en-GB" sz="3600" b="0" dirty="0">
              <a:latin typeface="Arial"/>
            </a:endParaRPr>
          </a:p>
        </p:txBody>
      </p:sp>
    </p:spTree>
    <p:extLst>
      <p:ext uri="{BB962C8B-B14F-4D97-AF65-F5344CB8AC3E}">
        <p14:creationId xmlns:p14="http://schemas.microsoft.com/office/powerpoint/2010/main" val="2181205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678C215-2421-4085-8251-12AE4E9B1910}"/>
              </a:ext>
            </a:extLst>
          </p:cNvPr>
          <p:cNvSpPr>
            <a:spLocks noGrp="1"/>
          </p:cNvSpPr>
          <p:nvPr>
            <p:ph type="body" sz="quarter" idx="14"/>
          </p:nvPr>
        </p:nvSpPr>
        <p:spPr>
          <a:xfrm>
            <a:off x="1986600" y="2155724"/>
            <a:ext cx="3657100" cy="3803554"/>
          </a:xfrm>
        </p:spPr>
        <p:txBody>
          <a:bodyPr>
            <a:normAutofit fontScale="85000" lnSpcReduction="10000"/>
          </a:bodyPr>
          <a:lstStyle/>
          <a:p>
            <a:r>
              <a:rPr lang="en-GB" dirty="0">
                <a:latin typeface="+mj-lt"/>
              </a:rPr>
              <a:t>Aim: To re-engage young people in custodial settings with education and learning using the principles of authentic inquiry</a:t>
            </a:r>
          </a:p>
          <a:p>
            <a:endParaRPr lang="en-GB" dirty="0">
              <a:latin typeface="+mj-lt"/>
            </a:endParaRPr>
          </a:p>
          <a:p>
            <a:r>
              <a:rPr lang="en-GB" sz="1350" dirty="0">
                <a:latin typeface="+mj-lt"/>
              </a:rPr>
              <a:t>University of Gloucestershire, CESIE (Palermo, Italy), FHD University (Dresden, Germany), </a:t>
            </a:r>
            <a:r>
              <a:rPr lang="en-GB" sz="1350" dirty="0" err="1">
                <a:latin typeface="+mj-lt"/>
              </a:rPr>
              <a:t>Fundacion</a:t>
            </a:r>
            <a:r>
              <a:rPr lang="en-GB" sz="1350" dirty="0">
                <a:latin typeface="+mj-lt"/>
              </a:rPr>
              <a:t> </a:t>
            </a:r>
            <a:r>
              <a:rPr lang="en-GB" sz="1350" dirty="0" err="1">
                <a:latin typeface="+mj-lt"/>
              </a:rPr>
              <a:t>Diagrama</a:t>
            </a:r>
            <a:r>
              <a:rPr lang="en-GB" sz="1350" dirty="0">
                <a:latin typeface="+mj-lt"/>
              </a:rPr>
              <a:t> (Spain), </a:t>
            </a:r>
            <a:r>
              <a:rPr lang="en-GB" sz="1350" dirty="0" err="1">
                <a:latin typeface="+mj-lt"/>
              </a:rPr>
              <a:t>Jearni</a:t>
            </a:r>
            <a:r>
              <a:rPr lang="en-GB" sz="1350" dirty="0">
                <a:latin typeface="+mj-lt"/>
              </a:rPr>
              <a:t> Professional Learning (UK)</a:t>
            </a:r>
          </a:p>
          <a:p>
            <a:endParaRPr lang="en-GB" dirty="0"/>
          </a:p>
        </p:txBody>
      </p:sp>
      <p:sp>
        <p:nvSpPr>
          <p:cNvPr id="7" name="Rectangle 6">
            <a:extLst>
              <a:ext uri="{FF2B5EF4-FFF2-40B4-BE49-F238E27FC236}">
                <a16:creationId xmlns:a16="http://schemas.microsoft.com/office/drawing/2014/main" id="{59F0C74B-FCAF-400B-9CAB-243005AB8595}"/>
              </a:ext>
            </a:extLst>
          </p:cNvPr>
          <p:cNvSpPr/>
          <p:nvPr/>
        </p:nvSpPr>
        <p:spPr>
          <a:xfrm>
            <a:off x="6096000" y="2175278"/>
            <a:ext cx="4035716" cy="3170099"/>
          </a:xfrm>
          <a:prstGeom prst="rect">
            <a:avLst/>
          </a:prstGeom>
          <a:solidFill>
            <a:schemeClr val="accent6">
              <a:lumMod val="20000"/>
              <a:lumOff val="80000"/>
            </a:schemeClr>
          </a:solidFill>
        </p:spPr>
        <p:txBody>
          <a:bodyPr wrap="square">
            <a:spAutoFit/>
          </a:bodyPr>
          <a:lstStyle/>
          <a:p>
            <a:pPr defTabSz="457200"/>
            <a:r>
              <a:rPr lang="en-GB" sz="2000" dirty="0">
                <a:solidFill>
                  <a:srgbClr val="0A58A9"/>
                </a:solidFill>
                <a:latin typeface="Arial"/>
              </a:rPr>
              <a:t>We did this through developing ‘train the trainer’ materials with our partners for sustainable implementation in secure settings in the partner country settings.</a:t>
            </a:r>
          </a:p>
          <a:p>
            <a:pPr defTabSz="457200"/>
            <a:endParaRPr lang="en-GB" sz="2000" dirty="0">
              <a:solidFill>
                <a:srgbClr val="0A58A9"/>
              </a:solidFill>
              <a:latin typeface="Arial"/>
            </a:endParaRPr>
          </a:p>
          <a:p>
            <a:pPr defTabSz="457200"/>
            <a:r>
              <a:rPr lang="en-GB" sz="2000" dirty="0">
                <a:solidFill>
                  <a:srgbClr val="0A58A9"/>
                </a:solidFill>
                <a:latin typeface="Arial"/>
              </a:rPr>
              <a:t>By training the trainers we aimed to embed this approach in the custodial settings.</a:t>
            </a:r>
          </a:p>
          <a:p>
            <a:pPr defTabSz="457200"/>
            <a:endParaRPr lang="en-GB" sz="2000" dirty="0">
              <a:solidFill>
                <a:srgbClr val="0A58A9"/>
              </a:solidFill>
              <a:latin typeface="Times New Roman"/>
            </a:endParaRPr>
          </a:p>
        </p:txBody>
      </p:sp>
    </p:spTree>
    <p:extLst>
      <p:ext uri="{BB962C8B-B14F-4D97-AF65-F5344CB8AC3E}">
        <p14:creationId xmlns:p14="http://schemas.microsoft.com/office/powerpoint/2010/main" val="3330800985"/>
      </p:ext>
    </p:extLst>
  </p:cSld>
  <p:clrMapOvr>
    <a:masterClrMapping/>
  </p:clrMapOvr>
</p:sld>
</file>

<file path=ppt/theme/theme1.xml><?xml version="1.0" encoding="utf-8"?>
<a:theme xmlns:a="http://schemas.openxmlformats.org/drawingml/2006/main" name="1_Office Theme">
  <a:themeElements>
    <a:clrScheme name="UOG 2019 v2">
      <a:dk1>
        <a:sysClr val="windowText" lastClr="000000"/>
      </a:dk1>
      <a:lt1>
        <a:sysClr val="window" lastClr="FFFFFF"/>
      </a:lt1>
      <a:dk2>
        <a:srgbClr val="353637"/>
      </a:dk2>
      <a:lt2>
        <a:srgbClr val="FFFFFF"/>
      </a:lt2>
      <a:accent1>
        <a:srgbClr val="188178"/>
      </a:accent1>
      <a:accent2>
        <a:srgbClr val="DE655E"/>
      </a:accent2>
      <a:accent3>
        <a:srgbClr val="488ECB"/>
      </a:accent3>
      <a:accent4>
        <a:srgbClr val="FFED00"/>
      </a:accent4>
      <a:accent5>
        <a:srgbClr val="FAA719"/>
      </a:accent5>
      <a:accent6>
        <a:srgbClr val="F1F2F3"/>
      </a:accent6>
      <a:hlink>
        <a:srgbClr val="353637"/>
      </a:hlink>
      <a:folHlink>
        <a:srgbClr val="A5A2A2"/>
      </a:folHlink>
    </a:clrScheme>
    <a:fontScheme name="UoG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ITAL_PPT - for infonet.pptx" id="{EF9E125F-100C-4D04-8950-0E4B7859EB3F}" vid="{B555E8FE-7EDE-4266-A8C7-5E19F4E98D39}"/>
    </a:ext>
  </a:extLst>
</a:theme>
</file>

<file path=ppt/theme/theme2.xml><?xml version="1.0" encoding="utf-8"?>
<a:theme xmlns:a="http://schemas.openxmlformats.org/drawingml/2006/main" name="Tema di Office">
  <a:themeElements>
    <a:clrScheme name="Impostazioni personalizzate 1">
      <a:dk1>
        <a:srgbClr val="0A58A9"/>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o">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B158EC7BC30FE40B8A527730DB40DD5" ma:contentTypeVersion="14" ma:contentTypeDescription="Create a new document." ma:contentTypeScope="" ma:versionID="78d63cd193694e18304dbce69dd553d7">
  <xsd:schema xmlns:xsd="http://www.w3.org/2001/XMLSchema" xmlns:xs="http://www.w3.org/2001/XMLSchema" xmlns:p="http://schemas.microsoft.com/office/2006/metadata/properties" xmlns:ns3="ffb6f1c2-de1e-4f09-bd6e-b11d23518444" xmlns:ns4="29b4aa03-bc5e-4a97-8f58-24479e546d3f" targetNamespace="http://schemas.microsoft.com/office/2006/metadata/properties" ma:root="true" ma:fieldsID="d35db0d69aabdb26d14faed24cc5d246" ns3:_="" ns4:_="">
    <xsd:import namespace="ffb6f1c2-de1e-4f09-bd6e-b11d23518444"/>
    <xsd:import namespace="29b4aa03-bc5e-4a97-8f58-24479e546d3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ServiceOCR" minOccurs="0"/>
                <xsd:element ref="ns4:SharedWithDetails" minOccurs="0"/>
                <xsd:element ref="ns4:SharedWithUser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b6f1c2-de1e-4f09-bd6e-b11d235184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9b4aa03-bc5e-4a97-8f58-24479e546d3f" elementFormDefault="qualified">
    <xsd:import namespace="http://schemas.microsoft.com/office/2006/documentManagement/types"/>
    <xsd:import namespace="http://schemas.microsoft.com/office/infopath/2007/PartnerControls"/>
    <xsd:element name="SharedWithDetails" ma:index="18" nillable="true" ma:displayName="Shared With Details" ma:internalName="SharedWithDetails" ma:readOnly="true">
      <xsd:simpleType>
        <xsd:restriction base="dms:Note">
          <xsd:maxLength value="255"/>
        </xsd:restriction>
      </xsd:simple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8F6C70D-8A49-46FC-8EC4-73B057546B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b6f1c2-de1e-4f09-bd6e-b11d23518444"/>
    <ds:schemaRef ds:uri="29b4aa03-bc5e-4a97-8f58-24479e546d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2C2C7AB-A52B-470F-ADA9-3C7224E57762}">
  <ds:schemaRefs>
    <ds:schemaRef ds:uri="http://schemas.microsoft.com/sharepoint/v3/contenttype/forms"/>
  </ds:schemaRefs>
</ds:datastoreItem>
</file>

<file path=customXml/itemProps3.xml><?xml version="1.0" encoding="utf-8"?>
<ds:datastoreItem xmlns:ds="http://schemas.openxmlformats.org/officeDocument/2006/customXml" ds:itemID="{5DBFF316-56DB-497F-8D29-42B75AB55645}">
  <ds:schemaRefs>
    <ds:schemaRef ds:uri="http://purl.org/dc/terms/"/>
    <ds:schemaRef ds:uri="http://schemas.openxmlformats.org/package/2006/metadata/core-properties"/>
    <ds:schemaRef ds:uri="http://schemas.microsoft.com/office/2006/documentManagement/types"/>
    <ds:schemaRef ds:uri="ffb6f1c2-de1e-4f09-bd6e-b11d23518444"/>
    <ds:schemaRef ds:uri="http://purl.org/dc/elements/1.1/"/>
    <ds:schemaRef ds:uri="http://schemas.microsoft.com/office/2006/metadata/properties"/>
    <ds:schemaRef ds:uri="http://schemas.microsoft.com/office/infopath/2007/PartnerControls"/>
    <ds:schemaRef ds:uri="29b4aa03-bc5e-4a97-8f58-24479e546d3f"/>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blank</Template>
  <TotalTime>263</TotalTime>
  <Words>4645</Words>
  <Application>Microsoft Office PowerPoint</Application>
  <PresentationFormat>Widescreen</PresentationFormat>
  <Paragraphs>488</Paragraphs>
  <Slides>58</Slides>
  <Notes>25</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58</vt:i4>
      </vt:variant>
    </vt:vector>
  </HeadingPairs>
  <TitlesOfParts>
    <vt:vector size="75" baseType="lpstr">
      <vt:lpstr>Arial</vt:lpstr>
      <vt:lpstr>Arial Bold</vt:lpstr>
      <vt:lpstr>ArialMT</vt:lpstr>
      <vt:lpstr>Calibri</vt:lpstr>
      <vt:lpstr>Calibri Light</vt:lpstr>
      <vt:lpstr>Century Gothic</vt:lpstr>
      <vt:lpstr>Courier New</vt:lpstr>
      <vt:lpstr>Poppins Medium</vt:lpstr>
      <vt:lpstr>Tahoma</vt:lpstr>
      <vt:lpstr>Times New Roman</vt:lpstr>
      <vt:lpstr>Wingdings</vt:lpstr>
      <vt:lpstr>1_Office Theme</vt:lpstr>
      <vt:lpstr>Tema di Office</vt:lpstr>
      <vt:lpstr>Office Theme</vt:lpstr>
      <vt:lpstr>2_Office Theme</vt:lpstr>
      <vt:lpstr>3_Office Theme</vt:lpstr>
      <vt:lpstr>4_Office Theme</vt:lpstr>
      <vt:lpstr>Reframing, reimagining and transforming education approaches in custodial and youth justice settings</vt:lpstr>
      <vt:lpstr>Some background</vt:lpstr>
      <vt:lpstr>Today’s panel session</vt:lpstr>
      <vt:lpstr>Three key projects </vt:lpstr>
      <vt:lpstr>The RENYO Project Re-engaging young offenders with education and learning</vt:lpstr>
      <vt:lpstr>Active Games 4 Change</vt:lpstr>
      <vt:lpstr>PowerPoint Presentation</vt:lpstr>
      <vt:lpstr>Adeela Shafi &amp; Tristan Middleton School of Education and Humanities: University of Gloucestershire</vt:lpstr>
      <vt:lpstr>PowerPoint Presentation</vt:lpstr>
      <vt:lpstr>The Methodology: Authentic Inquiry</vt:lpstr>
      <vt:lpstr>PowerPoint Presentation</vt:lpstr>
      <vt:lpstr>PowerPoint Presentation</vt:lpstr>
      <vt:lpstr>The Project</vt:lpstr>
      <vt:lpstr>Research Questions</vt:lpstr>
      <vt:lpstr>PowerPoint Presentation</vt:lpstr>
      <vt:lpstr>Findings</vt:lpstr>
      <vt:lpstr>Recommendations</vt:lpstr>
      <vt:lpstr>Renyo Website </vt:lpstr>
      <vt:lpstr>References</vt:lpstr>
      <vt:lpstr>Further Reading</vt:lpstr>
      <vt:lpstr>PowerPoint Presentation</vt:lpstr>
      <vt:lpstr>   A Pedagogy of Personal Development Howard League for Penal Reform University of Oxford, Keble College 13-14th September 2022   Jordan Wintle Senior Lecturer in Sport &amp; Exercise  University of Gloucestershire</vt:lpstr>
      <vt:lpstr>The potential of active games and sport</vt:lpstr>
      <vt:lpstr>The State of the Art Analysis</vt:lpstr>
      <vt:lpstr>The Intervention Design Process</vt:lpstr>
      <vt:lpstr>The social, emotional and civic competencies in AG4C</vt:lpstr>
      <vt:lpstr>Assessment Tools (pre and post)</vt:lpstr>
      <vt:lpstr>Training and Piloting</vt:lpstr>
      <vt:lpstr>Pedagogy Overview</vt:lpstr>
      <vt:lpstr>Pedagogy Overview</vt:lpstr>
      <vt:lpstr>PowerPoint Presentation</vt:lpstr>
      <vt:lpstr>PowerPoint Presentation</vt:lpstr>
      <vt:lpstr>The </vt:lpstr>
      <vt:lpstr>Results from the piloting Who participated?</vt:lpstr>
      <vt:lpstr>Data combined from across the partnership As assessed by the WEMWBS</vt:lpstr>
      <vt:lpstr>Comparing the partner countries Before and after WEMWBS for individual countries (non PT)</vt:lpstr>
      <vt:lpstr>Comparing the competencies Before and after across the countries</vt:lpstr>
      <vt:lpstr>Themes from the qualitative data Qualitative questions designed to assess the key competencies</vt:lpstr>
      <vt:lpstr>Concluding thoughts</vt:lpstr>
      <vt:lpstr>   www.activegames4change.org           jwintle1@glos.ac.uk          @jordanwintlePE  Jordan Wintle Senior Lecturer in Sport &amp; Exercise  University of Gloucestershire</vt:lpstr>
      <vt:lpstr>PowerPoint Presentation</vt:lpstr>
      <vt:lpstr>PowerPoint Presentation</vt:lpstr>
      <vt:lpstr>PowerPoint Presentation</vt:lpstr>
      <vt:lpstr> Findings from Data sets 1 and 2 indicated…  </vt:lpstr>
      <vt:lpstr>Self Development skills   </vt:lpstr>
      <vt:lpstr>Decision-making skills  </vt:lpstr>
      <vt:lpstr>Employability (future plan skills)  </vt:lpstr>
      <vt:lpstr>A key question: ‘If I was in charge…’</vt:lpstr>
      <vt:lpstr>PowerPoint Presentation</vt:lpstr>
      <vt:lpstr>PowerPoint Presentation</vt:lpstr>
      <vt:lpstr>Existing useful educational practice in custodial settings</vt:lpstr>
      <vt:lpstr>Areas for improvement in education in custodial settings</vt:lpstr>
      <vt:lpstr>The main challenge</vt:lpstr>
      <vt:lpstr>PowerPoint Presentation</vt:lpstr>
      <vt:lpstr>PowerPoint Presentation</vt:lpstr>
      <vt:lpstr>The contribution of this work to the education of children and young people in custodial settings</vt:lpstr>
      <vt:lpstr>Some publications</vt:lpstr>
      <vt:lpstr>PowerPoint Presentation</vt:lpstr>
    </vt:vector>
  </TitlesOfParts>
  <Company>University of Gloucestershire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Reframing, reimagining and transforming education approaches in custodial and youth justice settings</dc:title>
  <dc:creator>SHAFI, Adeela (Dr)</dc:creator>
  <cp:lastModifiedBy>WINTLE, Jordan</cp:lastModifiedBy>
  <cp:revision>13</cp:revision>
  <dcterms:created xsi:type="dcterms:W3CDTF">2022-09-12T15:11:51Z</dcterms:created>
  <dcterms:modified xsi:type="dcterms:W3CDTF">2022-09-14T11:58:40Z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0x0101000B158EC7BC30FE40B8A527730DB40DD5</vt:lpwstr>
  </property>
</Properties>
</file>