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notesMasterIdLst>
    <p:notesMasterId r:id="rId12"/>
  </p:notesMasterIdLst>
  <p:sldIdLst>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C71"/>
    <a:srgbClr val="DE655E"/>
    <a:srgbClr val="488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77357-AAF5-4D97-BD3A-FF1203674308}" v="15" dt="2022-05-12T20:26:42.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87836" autoAdjust="0"/>
  </p:normalViewPr>
  <p:slideViewPr>
    <p:cSldViewPr snapToGrid="0">
      <p:cViewPr varScale="1">
        <p:scale>
          <a:sx n="100" d="100"/>
          <a:sy n="100"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STER, Richard" userId="c3cf0491-6a4c-42c3-b865-50a9b6b9ee24" providerId="ADAL" clId="{10077357-AAF5-4D97-BD3A-FF1203674308}"/>
    <pc:docChg chg="undo custSel addSld modSld">
      <pc:chgData name="HESTER, Richard" userId="c3cf0491-6a4c-42c3-b865-50a9b6b9ee24" providerId="ADAL" clId="{10077357-AAF5-4D97-BD3A-FF1203674308}" dt="2022-05-12T20:26:58.702" v="104" actId="207"/>
      <pc:docMkLst>
        <pc:docMk/>
      </pc:docMkLst>
      <pc:sldChg chg="delSp modSp mod">
        <pc:chgData name="HESTER, Richard" userId="c3cf0491-6a4c-42c3-b865-50a9b6b9ee24" providerId="ADAL" clId="{10077357-AAF5-4D97-BD3A-FF1203674308}" dt="2022-05-12T20:11:42.336" v="32" actId="403"/>
        <pc:sldMkLst>
          <pc:docMk/>
          <pc:sldMk cId="4209607113" sldId="260"/>
        </pc:sldMkLst>
        <pc:spChg chg="del">
          <ac:chgData name="HESTER, Richard" userId="c3cf0491-6a4c-42c3-b865-50a9b6b9ee24" providerId="ADAL" clId="{10077357-AAF5-4D97-BD3A-FF1203674308}" dt="2022-05-12T20:11:23.312" v="31" actId="21"/>
          <ac:spMkLst>
            <pc:docMk/>
            <pc:sldMk cId="4209607113" sldId="260"/>
            <ac:spMk id="2" creationId="{C709D05E-9E29-6439-28E8-F2D75DF506DA}"/>
          </ac:spMkLst>
        </pc:spChg>
        <pc:spChg chg="mod">
          <ac:chgData name="HESTER, Richard" userId="c3cf0491-6a4c-42c3-b865-50a9b6b9ee24" providerId="ADAL" clId="{10077357-AAF5-4D97-BD3A-FF1203674308}" dt="2022-05-12T20:11:42.336" v="32" actId="403"/>
          <ac:spMkLst>
            <pc:docMk/>
            <pc:sldMk cId="4209607113" sldId="260"/>
            <ac:spMk id="4" creationId="{5AE0A14E-2B9E-1F73-B437-E8E6D808C11B}"/>
          </ac:spMkLst>
        </pc:spChg>
      </pc:sldChg>
      <pc:sldChg chg="delSp modSp mod">
        <pc:chgData name="HESTER, Richard" userId="c3cf0491-6a4c-42c3-b865-50a9b6b9ee24" providerId="ADAL" clId="{10077357-AAF5-4D97-BD3A-FF1203674308}" dt="2022-05-12T20:14:15.092" v="43" actId="14100"/>
        <pc:sldMkLst>
          <pc:docMk/>
          <pc:sldMk cId="921008444" sldId="261"/>
        </pc:sldMkLst>
        <pc:spChg chg="del">
          <ac:chgData name="HESTER, Richard" userId="c3cf0491-6a4c-42c3-b865-50a9b6b9ee24" providerId="ADAL" clId="{10077357-AAF5-4D97-BD3A-FF1203674308}" dt="2022-05-12T20:13:50.810" v="35" actId="21"/>
          <ac:spMkLst>
            <pc:docMk/>
            <pc:sldMk cId="921008444" sldId="261"/>
            <ac:spMk id="2" creationId="{5E95483B-31FB-A582-2218-38B797F6ADD4}"/>
          </ac:spMkLst>
        </pc:spChg>
        <pc:spChg chg="mod">
          <ac:chgData name="HESTER, Richard" userId="c3cf0491-6a4c-42c3-b865-50a9b6b9ee24" providerId="ADAL" clId="{10077357-AAF5-4D97-BD3A-FF1203674308}" dt="2022-05-12T20:13:55.077" v="37" actId="27636"/>
          <ac:spMkLst>
            <pc:docMk/>
            <pc:sldMk cId="921008444" sldId="261"/>
            <ac:spMk id="6" creationId="{D8E01DF2-2057-615B-7D1E-CA3874A90B82}"/>
          </ac:spMkLst>
        </pc:spChg>
        <pc:spChg chg="mod">
          <ac:chgData name="HESTER, Richard" userId="c3cf0491-6a4c-42c3-b865-50a9b6b9ee24" providerId="ADAL" clId="{10077357-AAF5-4D97-BD3A-FF1203674308}" dt="2022-05-12T20:14:15.092" v="43" actId="14100"/>
          <ac:spMkLst>
            <pc:docMk/>
            <pc:sldMk cId="921008444" sldId="261"/>
            <ac:spMk id="7" creationId="{151CE189-1672-2750-50EB-ADDFF284F6E9}"/>
          </ac:spMkLst>
        </pc:spChg>
      </pc:sldChg>
      <pc:sldChg chg="modSp new mod">
        <pc:chgData name="HESTER, Richard" userId="c3cf0491-6a4c-42c3-b865-50a9b6b9ee24" providerId="ADAL" clId="{10077357-AAF5-4D97-BD3A-FF1203674308}" dt="2022-05-12T20:15:58.455" v="48" actId="27636"/>
        <pc:sldMkLst>
          <pc:docMk/>
          <pc:sldMk cId="80864271" sldId="262"/>
        </pc:sldMkLst>
        <pc:spChg chg="mod">
          <ac:chgData name="HESTER, Richard" userId="c3cf0491-6a4c-42c3-b865-50a9b6b9ee24" providerId="ADAL" clId="{10077357-AAF5-4D97-BD3A-FF1203674308}" dt="2022-05-12T20:15:58.455" v="48" actId="27636"/>
          <ac:spMkLst>
            <pc:docMk/>
            <pc:sldMk cId="80864271" sldId="262"/>
            <ac:spMk id="2" creationId="{F52D6D79-BAFE-4EB2-4953-951D6A48BE74}"/>
          </ac:spMkLst>
        </pc:spChg>
        <pc:spChg chg="mod">
          <ac:chgData name="HESTER, Richard" userId="c3cf0491-6a4c-42c3-b865-50a9b6b9ee24" providerId="ADAL" clId="{10077357-AAF5-4D97-BD3A-FF1203674308}" dt="2022-05-12T20:15:52.642" v="46" actId="27636"/>
          <ac:spMkLst>
            <pc:docMk/>
            <pc:sldMk cId="80864271" sldId="262"/>
            <ac:spMk id="3" creationId="{C9F92F59-68D6-AAA9-B7A4-67AB3957D351}"/>
          </ac:spMkLst>
        </pc:spChg>
      </pc:sldChg>
      <pc:sldChg chg="addSp delSp modSp new mod">
        <pc:chgData name="HESTER, Richard" userId="c3cf0491-6a4c-42c3-b865-50a9b6b9ee24" providerId="ADAL" clId="{10077357-AAF5-4D97-BD3A-FF1203674308}" dt="2022-05-12T20:23:15.601" v="81" actId="27636"/>
        <pc:sldMkLst>
          <pc:docMk/>
          <pc:sldMk cId="3186414618" sldId="263"/>
        </pc:sldMkLst>
        <pc:spChg chg="mod">
          <ac:chgData name="HESTER, Richard" userId="c3cf0491-6a4c-42c3-b865-50a9b6b9ee24" providerId="ADAL" clId="{10077357-AAF5-4D97-BD3A-FF1203674308}" dt="2022-05-12T20:22:46.368" v="70" actId="27636"/>
          <ac:spMkLst>
            <pc:docMk/>
            <pc:sldMk cId="3186414618" sldId="263"/>
            <ac:spMk id="2" creationId="{90C11990-C46E-CC92-1876-8675481B2C37}"/>
          </ac:spMkLst>
        </pc:spChg>
        <pc:spChg chg="mod">
          <ac:chgData name="HESTER, Richard" userId="c3cf0491-6a4c-42c3-b865-50a9b6b9ee24" providerId="ADAL" clId="{10077357-AAF5-4D97-BD3A-FF1203674308}" dt="2022-05-12T20:23:15.601" v="81" actId="27636"/>
          <ac:spMkLst>
            <pc:docMk/>
            <pc:sldMk cId="3186414618" sldId="263"/>
            <ac:spMk id="3" creationId="{FC1638F8-6731-B8AC-1BD3-5B50B1A0A68A}"/>
          </ac:spMkLst>
        </pc:spChg>
        <pc:graphicFrameChg chg="add del mod">
          <ac:chgData name="HESTER, Richard" userId="c3cf0491-6a4c-42c3-b865-50a9b6b9ee24" providerId="ADAL" clId="{10077357-AAF5-4D97-BD3A-FF1203674308}" dt="2022-05-12T20:20:57.327" v="55"/>
          <ac:graphicFrameMkLst>
            <pc:docMk/>
            <pc:sldMk cId="3186414618" sldId="263"/>
            <ac:graphicFrameMk id="4" creationId="{2ACBEF0D-3D79-14E3-1467-51C9A5B6FBA0}"/>
          </ac:graphicFrameMkLst>
        </pc:graphicFrameChg>
        <pc:picChg chg="add mod">
          <ac:chgData name="HESTER, Richard" userId="c3cf0491-6a4c-42c3-b865-50a9b6b9ee24" providerId="ADAL" clId="{10077357-AAF5-4D97-BD3A-FF1203674308}" dt="2022-05-12T20:22:04.687" v="65" actId="1076"/>
          <ac:picMkLst>
            <pc:docMk/>
            <pc:sldMk cId="3186414618" sldId="263"/>
            <ac:picMk id="5" creationId="{3B3FC16B-547D-B459-4782-D92F08098C15}"/>
          </ac:picMkLst>
        </pc:picChg>
      </pc:sldChg>
      <pc:sldChg chg="modSp new mod">
        <pc:chgData name="HESTER, Richard" userId="c3cf0491-6a4c-42c3-b865-50a9b6b9ee24" providerId="ADAL" clId="{10077357-AAF5-4D97-BD3A-FF1203674308}" dt="2022-05-12T20:25:43.510" v="93" actId="20577"/>
        <pc:sldMkLst>
          <pc:docMk/>
          <pc:sldMk cId="2422707082" sldId="264"/>
        </pc:sldMkLst>
        <pc:spChg chg="mod">
          <ac:chgData name="HESTER, Richard" userId="c3cf0491-6a4c-42c3-b865-50a9b6b9ee24" providerId="ADAL" clId="{10077357-AAF5-4D97-BD3A-FF1203674308}" dt="2022-05-12T20:25:27.017" v="86" actId="27636"/>
          <ac:spMkLst>
            <pc:docMk/>
            <pc:sldMk cId="2422707082" sldId="264"/>
            <ac:spMk id="2" creationId="{182EEE0B-3928-D77B-4A41-A733D809630E}"/>
          </ac:spMkLst>
        </pc:spChg>
        <pc:spChg chg="mod">
          <ac:chgData name="HESTER, Richard" userId="c3cf0491-6a4c-42c3-b865-50a9b6b9ee24" providerId="ADAL" clId="{10077357-AAF5-4D97-BD3A-FF1203674308}" dt="2022-05-12T20:25:43.510" v="93" actId="20577"/>
          <ac:spMkLst>
            <pc:docMk/>
            <pc:sldMk cId="2422707082" sldId="264"/>
            <ac:spMk id="3" creationId="{FB17E2D2-CCBD-47E9-BBBD-B80851D4AEE0}"/>
          </ac:spMkLst>
        </pc:spChg>
      </pc:sldChg>
      <pc:sldChg chg="modSp new mod">
        <pc:chgData name="HESTER, Richard" userId="c3cf0491-6a4c-42c3-b865-50a9b6b9ee24" providerId="ADAL" clId="{10077357-AAF5-4D97-BD3A-FF1203674308}" dt="2022-05-12T20:26:58.702" v="104" actId="207"/>
        <pc:sldMkLst>
          <pc:docMk/>
          <pc:sldMk cId="957046091" sldId="265"/>
        </pc:sldMkLst>
        <pc:spChg chg="mod">
          <ac:chgData name="HESTER, Richard" userId="c3cf0491-6a4c-42c3-b865-50a9b6b9ee24" providerId="ADAL" clId="{10077357-AAF5-4D97-BD3A-FF1203674308}" dt="2022-05-12T20:26:12.964" v="98" actId="27636"/>
          <ac:spMkLst>
            <pc:docMk/>
            <pc:sldMk cId="957046091" sldId="265"/>
            <ac:spMk id="2" creationId="{FD810049-F107-6DBB-7A64-9FAB88B74159}"/>
          </ac:spMkLst>
        </pc:spChg>
        <pc:spChg chg="mod">
          <ac:chgData name="HESTER, Richard" userId="c3cf0491-6a4c-42c3-b865-50a9b6b9ee24" providerId="ADAL" clId="{10077357-AAF5-4D97-BD3A-FF1203674308}" dt="2022-05-12T20:26:58.702" v="104" actId="207"/>
          <ac:spMkLst>
            <pc:docMk/>
            <pc:sldMk cId="957046091" sldId="265"/>
            <ac:spMk id="3" creationId="{2F095EE7-9330-320E-2947-F4FBF842859B}"/>
          </ac:spMkLst>
        </pc:spChg>
      </pc:sldChg>
    </pc:docChg>
  </pc:docChgLst>
  <pc:docChgLst>
    <pc:chgData name="HESTER, Richard" userId="c3cf0491-6a4c-42c3-b865-50a9b6b9ee24" providerId="ADAL" clId="{6EB095A9-71AB-44EA-872A-A405EE34DC1D}"/>
    <pc:docChg chg="custSel modSld">
      <pc:chgData name="HESTER, Richard" userId="c3cf0491-6a4c-42c3-b865-50a9b6b9ee24" providerId="ADAL" clId="{6EB095A9-71AB-44EA-872A-A405EE34DC1D}" dt="2022-05-13T09:04:29.515" v="273" actId="20577"/>
      <pc:docMkLst>
        <pc:docMk/>
      </pc:docMkLst>
      <pc:sldChg chg="modSp">
        <pc:chgData name="HESTER, Richard" userId="c3cf0491-6a4c-42c3-b865-50a9b6b9ee24" providerId="ADAL" clId="{6EB095A9-71AB-44EA-872A-A405EE34DC1D}" dt="2022-05-13T08:11:06.948" v="90" actId="6549"/>
        <pc:sldMkLst>
          <pc:docMk/>
          <pc:sldMk cId="921008444" sldId="261"/>
        </pc:sldMkLst>
        <pc:spChg chg="mod">
          <ac:chgData name="HESTER, Richard" userId="c3cf0491-6a4c-42c3-b865-50a9b6b9ee24" providerId="ADAL" clId="{6EB095A9-71AB-44EA-872A-A405EE34DC1D}" dt="2022-05-13T08:11:06.948" v="90" actId="6549"/>
          <ac:spMkLst>
            <pc:docMk/>
            <pc:sldMk cId="921008444" sldId="261"/>
            <ac:spMk id="7" creationId="{151CE189-1672-2750-50EB-ADDFF284F6E9}"/>
          </ac:spMkLst>
        </pc:spChg>
      </pc:sldChg>
      <pc:sldChg chg="modSp">
        <pc:chgData name="HESTER, Richard" userId="c3cf0491-6a4c-42c3-b865-50a9b6b9ee24" providerId="ADAL" clId="{6EB095A9-71AB-44EA-872A-A405EE34DC1D}" dt="2022-05-13T09:04:29.515" v="273" actId="20577"/>
        <pc:sldMkLst>
          <pc:docMk/>
          <pc:sldMk cId="80864271" sldId="262"/>
        </pc:sldMkLst>
        <pc:spChg chg="mod">
          <ac:chgData name="HESTER, Richard" userId="c3cf0491-6a4c-42c3-b865-50a9b6b9ee24" providerId="ADAL" clId="{6EB095A9-71AB-44EA-872A-A405EE34DC1D}" dt="2022-05-13T09:04:29.515" v="273" actId="20577"/>
          <ac:spMkLst>
            <pc:docMk/>
            <pc:sldMk cId="80864271" sldId="262"/>
            <ac:spMk id="3" creationId="{C9F92F59-68D6-AAA9-B7A4-67AB3957D351}"/>
          </ac:spMkLst>
        </pc:spChg>
      </pc:sldChg>
      <pc:sldChg chg="modSp">
        <pc:chgData name="HESTER, Richard" userId="c3cf0491-6a4c-42c3-b865-50a9b6b9ee24" providerId="ADAL" clId="{6EB095A9-71AB-44EA-872A-A405EE34DC1D}" dt="2022-05-13T08:43:47.096" v="220" actId="27636"/>
        <pc:sldMkLst>
          <pc:docMk/>
          <pc:sldMk cId="3186414618" sldId="263"/>
        </pc:sldMkLst>
        <pc:spChg chg="mod">
          <ac:chgData name="HESTER, Richard" userId="c3cf0491-6a4c-42c3-b865-50a9b6b9ee24" providerId="ADAL" clId="{6EB095A9-71AB-44EA-872A-A405EE34DC1D}" dt="2022-05-13T08:43:47.096" v="220" actId="27636"/>
          <ac:spMkLst>
            <pc:docMk/>
            <pc:sldMk cId="3186414618" sldId="263"/>
            <ac:spMk id="3" creationId="{FC1638F8-6731-B8AC-1BD3-5B50B1A0A68A}"/>
          </ac:spMkLst>
        </pc:spChg>
      </pc:sldChg>
      <pc:sldChg chg="modSp">
        <pc:chgData name="HESTER, Richard" userId="c3cf0491-6a4c-42c3-b865-50a9b6b9ee24" providerId="ADAL" clId="{6EB095A9-71AB-44EA-872A-A405EE34DC1D}" dt="2022-05-13T08:44:32.785" v="271" actId="20577"/>
        <pc:sldMkLst>
          <pc:docMk/>
          <pc:sldMk cId="2422707082" sldId="264"/>
        </pc:sldMkLst>
        <pc:spChg chg="mod">
          <ac:chgData name="HESTER, Richard" userId="c3cf0491-6a4c-42c3-b865-50a9b6b9ee24" providerId="ADAL" clId="{6EB095A9-71AB-44EA-872A-A405EE34DC1D}" dt="2022-05-13T08:44:32.785" v="271" actId="20577"/>
          <ac:spMkLst>
            <pc:docMk/>
            <pc:sldMk cId="2422707082" sldId="264"/>
            <ac:spMk id="3" creationId="{FB17E2D2-CCBD-47E9-BBBD-B80851D4AE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2FA00-914B-D048-9851-104E7310B307}" type="datetimeFigureOut">
              <a:rPr lang="en-US" smtClean="0"/>
              <a:t>5/13/2022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32700E-F836-F843-9466-8C65D46A26AD}" type="slidenum">
              <a:rPr lang="en-US" smtClean="0"/>
              <a:t>‹#›</a:t>
            </a:fld>
            <a:endParaRPr lang="en-US"/>
          </a:p>
        </p:txBody>
      </p:sp>
    </p:spTree>
    <p:extLst>
      <p:ext uri="{BB962C8B-B14F-4D97-AF65-F5344CB8AC3E}">
        <p14:creationId xmlns:p14="http://schemas.microsoft.com/office/powerpoint/2010/main" val="112908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green whit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0DDBDD1-DF58-ED4D-BCBF-CF042035DC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3765" y="1155740"/>
            <a:ext cx="6104470" cy="4686260"/>
          </a:xfrm>
          <a:prstGeom prst="rect">
            <a:avLst/>
          </a:prstGeom>
        </p:spPr>
      </p:pic>
      <p:sp>
        <p:nvSpPr>
          <p:cNvPr id="8" name="Title 1">
            <a:extLst>
              <a:ext uri="{FF2B5EF4-FFF2-40B4-BE49-F238E27FC236}">
                <a16:creationId xmlns:a16="http://schemas.microsoft.com/office/drawing/2014/main" id="{981017EC-FBDD-1748-9652-41300233ECCA}"/>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
        <p:nvSpPr>
          <p:cNvPr id="4"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2070"/>
            </a:lvl1pPr>
          </a:lstStyle>
          <a:p>
            <a:fld id="{AB946FCE-CD33-40F3-99C8-62083596779E}" type="datetime4">
              <a:rPr lang="en-GB" smtClean="0"/>
              <a:pPr/>
              <a:t>13 May 2022</a:t>
            </a:fld>
            <a:endParaRPr lang="en-GB" dirty="0"/>
          </a:p>
        </p:txBody>
      </p:sp>
      <p:pic>
        <p:nvPicPr>
          <p:cNvPr id="10" name="Picture 9">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866000" y="392400"/>
            <a:ext cx="3466800" cy="902130"/>
          </a:xfrm>
          <a:prstGeom prst="rect">
            <a:avLst/>
          </a:prstGeom>
        </p:spPr>
      </p:pic>
    </p:spTree>
    <p:extLst>
      <p:ext uri="{BB962C8B-B14F-4D97-AF65-F5344CB8AC3E}">
        <p14:creationId xmlns:p14="http://schemas.microsoft.com/office/powerpoint/2010/main" val="3865746080"/>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 column - blue chevron">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25B740-7069-544B-A9C0-98B3A1207B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74400" y="178242"/>
            <a:ext cx="753210" cy="577197"/>
          </a:xfrm>
          <a:prstGeom prst="rect">
            <a:avLst/>
          </a:prstGeom>
        </p:spPr>
      </p:pic>
      <p:pic>
        <p:nvPicPr>
          <p:cNvPr id="13" name="Picture 12">
            <a:extLst>
              <a:ext uri="{FF2B5EF4-FFF2-40B4-BE49-F238E27FC236}">
                <a16:creationId xmlns:a16="http://schemas.microsoft.com/office/drawing/2014/main" id="{3337D24B-61B8-2046-98C3-38D556FED30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460" y="1167042"/>
            <a:ext cx="6089747" cy="4674958"/>
          </a:xfrm>
          <a:prstGeom prst="rect">
            <a:avLst/>
          </a:prstGeom>
        </p:spPr>
      </p:pic>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724370" cy="720000"/>
          </a:xfrm>
          <a:prstGeom prst="rect">
            <a:avLst/>
          </a:prstGeom>
        </p:spPr>
        <p:txBody>
          <a:bodyPr vert="horz" lIns="0" tIns="0" rIns="0" bIns="0" rtlCol="0" anchor="t" anchorCtr="0">
            <a:normAutofit/>
          </a:bodyPr>
          <a:lstStyle>
            <a:lvl1pPr>
              <a:defRPr lang="en-GB">
                <a:solidFill>
                  <a:srgbClr val="1E3C71"/>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8"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2"/>
              </a:buClr>
              <a:buFont typeface="Wingdings" panose="05000000000000000000" pitchFamily="2" charset="2"/>
              <a:buChar char="§"/>
              <a:defRPr sz="2300">
                <a:solidFill>
                  <a:schemeClr val="tx2"/>
                </a:solidFill>
              </a:defRPr>
            </a:lvl3pPr>
            <a:lvl4pPr marL="720000" indent="-216000">
              <a:lnSpc>
                <a:spcPct val="100000"/>
              </a:lnSpc>
              <a:buClr>
                <a:schemeClr val="tx2"/>
              </a:buClr>
              <a:buFont typeface="Wingdings" panose="05000000000000000000" pitchFamily="2" charset="2"/>
              <a:buChar char="§"/>
              <a:defRPr sz="2200" u="none" baseline="0">
                <a:solidFill>
                  <a:schemeClr val="tx2"/>
                </a:solidFill>
              </a:defRPr>
            </a:lvl4pPr>
            <a:lvl5pPr marL="864000" indent="-216000">
              <a:lnSpc>
                <a:spcPct val="100000"/>
              </a:lnSpc>
              <a:buClr>
                <a:schemeClr val="tx2"/>
              </a:buClr>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 column - yellow chevron">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90E45285-27F9-D143-AE46-13196C3B02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1200" y="1160400"/>
            <a:ext cx="6098400" cy="4681600"/>
          </a:xfrm>
          <a:prstGeom prst="rect">
            <a:avLst/>
          </a:prstGeom>
        </p:spPr>
      </p:pic>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73580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
        <p:nvSpPr>
          <p:cNvPr id="18" name="Text Placeholder 14">
            <a:extLst>
              <a:ext uri="{FF2B5EF4-FFF2-40B4-BE49-F238E27FC236}">
                <a16:creationId xmlns:a16="http://schemas.microsoft.com/office/drawing/2014/main" id="{F810EB91-327E-4BC3-93A7-D326DD9D2310}"/>
              </a:ext>
            </a:extLst>
          </p:cNvPr>
          <p:cNvSpPr>
            <a:spLocks noGrp="1"/>
          </p:cNvSpPr>
          <p:nvPr>
            <p:ph type="body" sz="quarter" idx="14"/>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accent5"/>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accent5"/>
              </a:buClr>
              <a:buFont typeface="Wingdings" panose="05000000000000000000" pitchFamily="2" charset="2"/>
              <a:buChar char="§"/>
              <a:defRPr sz="2300">
                <a:solidFill>
                  <a:schemeClr val="tx2"/>
                </a:solidFill>
              </a:defRPr>
            </a:lvl3pPr>
            <a:lvl4pPr marL="720000" indent="-216000">
              <a:lnSpc>
                <a:spcPct val="100000"/>
              </a:lnSpc>
              <a:buFont typeface="Wingdings" panose="05000000000000000000" pitchFamily="2" charset="2"/>
              <a:buChar char="§"/>
              <a:defRPr sz="2200" u="none" baseline="0">
                <a:solidFill>
                  <a:schemeClr val="tx2"/>
                </a:solidFill>
              </a:defRPr>
            </a:lvl4pPr>
            <a:lvl5pPr marL="864000" indent="-216000">
              <a:lnSpc>
                <a:spcPct val="100000"/>
              </a:lnSpc>
              <a:buClrTx/>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1940203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 column gree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701510" cy="720000"/>
          </a:xfrm>
          <a:prstGeom prst="rect">
            <a:avLst/>
          </a:prstGeom>
        </p:spPr>
        <p:txBody>
          <a:bodyPr vert="horz" lIns="0" tIns="0" rIns="0" bIns="0" rtlCol="0" anchor="t" anchorCtr="0">
            <a:normAutofit/>
          </a:bodyPr>
          <a:lstStyle>
            <a:lvl1pPr>
              <a:defRPr lang="en-GB">
                <a:solidFill>
                  <a:schemeClr val="accent1"/>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6"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2"/>
              </a:buClr>
              <a:buFont typeface="Wingdings" panose="05000000000000000000" pitchFamily="2" charset="2"/>
              <a:buChar char="§"/>
              <a:defRPr sz="2300">
                <a:solidFill>
                  <a:schemeClr val="tx2"/>
                </a:solidFill>
              </a:defRPr>
            </a:lvl3pPr>
            <a:lvl4pPr marL="720000" indent="-216000">
              <a:lnSpc>
                <a:spcPct val="100000"/>
              </a:lnSpc>
              <a:buFont typeface="Wingdings" panose="05000000000000000000" pitchFamily="2" charset="2"/>
              <a:buChar char="§"/>
              <a:defRPr sz="2200" u="none" baseline="0">
                <a:solidFill>
                  <a:schemeClr val="tx2"/>
                </a:solidFill>
              </a:defRPr>
            </a:lvl4pPr>
            <a:lvl5pPr marL="864000" indent="-216000">
              <a:lnSpc>
                <a:spcPct val="100000"/>
              </a:lnSpc>
              <a:buClrTx/>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pic>
        <p:nvPicPr>
          <p:cNvPr id="13" name="Picture 12">
            <a:extLst>
              <a:ext uri="{FF2B5EF4-FFF2-40B4-BE49-F238E27FC236}">
                <a16:creationId xmlns:a16="http://schemas.microsoft.com/office/drawing/2014/main" id="{6470E0A7-C022-D644-89BC-25F7C6B5A6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111827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 column cor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85010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FE49440F-96B3-4E68-A1BC-306E429322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
        <p:nvSpPr>
          <p:cNvPr id="16"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2"/>
              </a:buClr>
              <a:buFont typeface="Wingdings" panose="05000000000000000000" pitchFamily="2" charset="2"/>
              <a:buChar char="§"/>
              <a:defRPr sz="2300">
                <a:solidFill>
                  <a:schemeClr val="tx2"/>
                </a:solidFill>
              </a:defRPr>
            </a:lvl3pPr>
            <a:lvl4pPr marL="720000" indent="-216000">
              <a:lnSpc>
                <a:spcPct val="100000"/>
              </a:lnSpc>
              <a:buFont typeface="Wingdings" panose="05000000000000000000" pitchFamily="2" charset="2"/>
              <a:buChar char="§"/>
              <a:defRPr sz="2200" u="none" baseline="0">
                <a:solidFill>
                  <a:schemeClr val="tx2"/>
                </a:solidFill>
              </a:defRPr>
            </a:lvl4pPr>
            <a:lvl5pPr marL="864000" indent="-216000">
              <a:lnSpc>
                <a:spcPct val="100000"/>
              </a:lnSpc>
              <a:buClrTx/>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2081236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 column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815810" cy="720000"/>
          </a:xfrm>
          <a:prstGeom prst="rect">
            <a:avLst/>
          </a:prstGeom>
        </p:spPr>
        <p:txBody>
          <a:bodyPr vert="horz" lIns="0" tIns="0" rIns="0" bIns="0" rtlCol="0" anchor="t" anchorCtr="0">
            <a:normAutofit/>
          </a:bodyPr>
          <a:lstStyle>
            <a:lvl1pPr>
              <a:defRPr lang="en-GB">
                <a:solidFill>
                  <a:srgbClr val="1E3C71"/>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2"/>
              </a:buClr>
              <a:buFont typeface="Wingdings" panose="05000000000000000000" pitchFamily="2" charset="2"/>
              <a:buChar char="§"/>
              <a:defRPr sz="2300">
                <a:solidFill>
                  <a:schemeClr val="tx2"/>
                </a:solidFill>
              </a:defRPr>
            </a:lvl3pPr>
            <a:lvl4pPr marL="720000" indent="-216000">
              <a:lnSpc>
                <a:spcPct val="100000"/>
              </a:lnSpc>
              <a:buFont typeface="Wingdings" panose="05000000000000000000" pitchFamily="2" charset="2"/>
              <a:buChar char="§"/>
              <a:defRPr sz="2200" u="none" baseline="0">
                <a:solidFill>
                  <a:schemeClr val="tx2"/>
                </a:solidFill>
              </a:defRPr>
            </a:lvl4pPr>
            <a:lvl5pPr marL="864000" indent="-216000">
              <a:lnSpc>
                <a:spcPct val="100000"/>
              </a:lnSpc>
              <a:buClrTx/>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pic>
        <p:nvPicPr>
          <p:cNvPr id="10" name="Picture 9">
            <a:extLst>
              <a:ext uri="{FF2B5EF4-FFF2-40B4-BE49-F238E27FC236}">
                <a16:creationId xmlns:a16="http://schemas.microsoft.com/office/drawing/2014/main" id="{627B85A0-5782-914A-9378-1C4ABC2344D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178242"/>
            <a:ext cx="753210" cy="577197"/>
          </a:xfrm>
          <a:prstGeom prst="rect">
            <a:avLst/>
          </a:prstGeom>
        </p:spPr>
      </p:pic>
    </p:spTree>
    <p:extLst>
      <p:ext uri="{BB962C8B-B14F-4D97-AF65-F5344CB8AC3E}">
        <p14:creationId xmlns:p14="http://schemas.microsoft.com/office/powerpoint/2010/main" val="3552762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 column yellow bulle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1999" y="842400"/>
            <a:ext cx="4861531"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FE49440F-96B3-4E68-A1BC-306E429322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0"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5999"/>
            <a:ext cx="10652114" cy="4365244"/>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2"/>
              </a:buClr>
              <a:buFont typeface="Wingdings" panose="05000000000000000000" pitchFamily="2" charset="2"/>
              <a:buChar char="§"/>
              <a:defRPr>
                <a:solidFill>
                  <a:schemeClr val="tx2"/>
                </a:solidFill>
              </a:defRPr>
            </a:lvl3pPr>
            <a:lvl4pPr>
              <a:lnSpc>
                <a:spcPts val="1900"/>
              </a:lnSpc>
              <a:defRPr>
                <a:solidFill>
                  <a:schemeClr val="tx2"/>
                </a:solidFill>
              </a:defRPr>
            </a:lvl4pPr>
            <a:lvl5pPr marL="144000" indent="0">
              <a:lnSpc>
                <a:spcPct val="100000"/>
              </a:lnSpc>
              <a:buClr>
                <a:schemeClr val="accent1"/>
              </a:buClr>
              <a:buFont typeface="Arial" panose="020B0604020202020204" pitchFamily="34" charset="0"/>
              <a:buNone/>
              <a:defRPr lang="en-US" sz="24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0"/>
            <a:endParaRPr lang="en-US" dirty="0"/>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238444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 column blac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87296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0" name="Content Placeholder 2">
            <a:extLst>
              <a:ext uri="{FF2B5EF4-FFF2-40B4-BE49-F238E27FC236}">
                <a16:creationId xmlns:a16="http://schemas.microsoft.com/office/drawing/2014/main" id="{6F85DCEE-F5DF-40E7-8009-7017483BB2D3}"/>
              </a:ext>
            </a:extLst>
          </p:cNvPr>
          <p:cNvSpPr>
            <a:spLocks noGrp="1"/>
          </p:cNvSpPr>
          <p:nvPr>
            <p:ph sz="half" idx="1" hasCustomPrompt="1"/>
          </p:nvPr>
        </p:nvSpPr>
        <p:spPr>
          <a:xfrm>
            <a:off x="522000" y="1566000"/>
            <a:ext cx="10652400" cy="4373481"/>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latin typeface="+mn-lt"/>
              </a:defRPr>
            </a:lvl2pPr>
            <a:lvl3pPr marL="576000" indent="-216000">
              <a:lnSpc>
                <a:spcPct val="100000"/>
              </a:lnSpc>
              <a:buClr>
                <a:schemeClr val="tx2"/>
              </a:buClr>
              <a:buFont typeface="Wingdings" panose="05000000000000000000" pitchFamily="2" charset="2"/>
              <a:buChar char="§"/>
              <a:defRPr lang="en-US" dirty="0">
                <a:solidFill>
                  <a:schemeClr val="tx2"/>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3"/>
              </a:buClr>
              <a:buSzPct val="90000"/>
              <a:buFont typeface="Wingdings" panose="05000000000000000000" pitchFamily="2" charset="2"/>
              <a:buChar char="n"/>
              <a:tabLst/>
              <a:defRPr/>
            </a:lvl5pPr>
            <a:lvl6pPr>
              <a:buClr>
                <a:schemeClr val="accent3"/>
              </a:buClr>
              <a:defRPr/>
            </a:lvl6pPr>
          </a:lstStyle>
          <a:p>
            <a:pPr lvl="0"/>
            <a:r>
              <a:rPr lang="en-US" dirty="0"/>
              <a:t>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3168733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 column - green backgroun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083DFD6-03BF-4A1B-9EE1-68F952476A90}"/>
              </a:ext>
            </a:extLst>
          </p:cNvPr>
          <p:cNvSpPr/>
          <p:nvPr userDrawn="1"/>
        </p:nvSpPr>
        <p:spPr>
          <a:xfrm>
            <a:off x="-1" y="-1"/>
            <a:ext cx="12192001" cy="63616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dirty="0"/>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bg1"/>
                </a:solidFill>
              </a:defRPr>
            </a:lvl1pPr>
          </a:lstStyle>
          <a:p>
            <a:pPr lvl="0">
              <a:lnSpc>
                <a:spcPts val="3250"/>
              </a:lnSpc>
            </a:pPr>
            <a:r>
              <a:rPr lang="en-US" dirty="0"/>
              <a:t>Click to edit Master title style</a:t>
            </a:r>
            <a:endParaRPr lang="en-GB" dirty="0"/>
          </a:p>
        </p:txBody>
      </p:sp>
      <p:sp>
        <p:nvSpPr>
          <p:cNvPr id="3" name="Content Placeholder 2">
            <a:extLst>
              <a:ext uri="{FF2B5EF4-FFF2-40B4-BE49-F238E27FC236}">
                <a16:creationId xmlns:a16="http://schemas.microsoft.com/office/drawing/2014/main" id="{6F85DCEE-F5DF-40E7-8009-7017483BB2D3}"/>
              </a:ext>
            </a:extLst>
          </p:cNvPr>
          <p:cNvSpPr>
            <a:spLocks noGrp="1"/>
          </p:cNvSpPr>
          <p:nvPr>
            <p:ph sz="half" idx="1"/>
          </p:nvPr>
        </p:nvSpPr>
        <p:spPr>
          <a:xfrm>
            <a:off x="522000" y="1566000"/>
            <a:ext cx="10652400" cy="4289041"/>
          </a:xfrm>
        </p:spPr>
        <p:txBody>
          <a:bodyPr vert="horz" lIns="0" tIns="331200" rIns="0" bIns="0" rtlCol="0">
            <a:normAutofit/>
          </a:bodyPr>
          <a:lstStyle>
            <a:lvl1pPr>
              <a:lnSpc>
                <a:spcPct val="100000"/>
              </a:lnSpc>
              <a:defRPr lang="en-US" dirty="0">
                <a:solidFill>
                  <a:schemeClr val="bg1"/>
                </a:solidFill>
                <a:latin typeface="+mn-lt"/>
              </a:defRPr>
            </a:lvl1pPr>
            <a:lvl2pPr marL="432000" indent="-288000">
              <a:lnSpc>
                <a:spcPct val="100000"/>
              </a:lnSpc>
              <a:buClr>
                <a:schemeClr val="bg1"/>
              </a:buClr>
              <a:buSzPct val="90000"/>
              <a:buFont typeface="Wingdings" panose="05000000000000000000" pitchFamily="2" charset="2"/>
              <a:buChar char="n"/>
              <a:defRPr lang="en-US" dirty="0">
                <a:solidFill>
                  <a:schemeClr val="bg1"/>
                </a:solidFill>
              </a:defRPr>
            </a:lvl2pPr>
            <a:lvl3pPr marL="576000" indent="-216000">
              <a:lnSpc>
                <a:spcPct val="100000"/>
              </a:lnSpc>
              <a:buClr>
                <a:schemeClr val="bg1"/>
              </a:buClr>
              <a:buFont typeface="Wingdings" panose="05000000000000000000" pitchFamily="2" charset="2"/>
              <a:buChar char="§"/>
              <a:defRPr lang="en-US" dirty="0">
                <a:solidFill>
                  <a:schemeClr val="bg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3"/>
              </a:buClr>
              <a:buSzPct val="90000"/>
              <a:buFont typeface="Wingdings" panose="05000000000000000000" pitchFamily="2" charset="2"/>
              <a:buChar char="n"/>
              <a:tabLst/>
              <a:defRPr/>
            </a:lvl5pPr>
            <a:lvl6pPr>
              <a:buClr>
                <a:schemeClr val="accent3"/>
              </a:buClr>
              <a:defRPr/>
            </a:lvl6pPr>
          </a:lstStyle>
          <a:p>
            <a:pPr lvl="0"/>
            <a:r>
              <a:rPr lang="en-US" dirty="0"/>
              <a:t>Edit Master text styles</a:t>
            </a:r>
          </a:p>
          <a:p>
            <a:pPr lvl="1"/>
            <a:r>
              <a:rPr lang="en-US" dirty="0"/>
              <a:t>Second level</a:t>
            </a:r>
          </a:p>
          <a:p>
            <a:pPr lvl="2"/>
            <a:r>
              <a:rPr lang="en-US" dirty="0"/>
              <a:t>Third level</a:t>
            </a:r>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2554837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1 column - green backgroun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083DFD6-03BF-4A1B-9EE1-68F952476A90}"/>
              </a:ext>
            </a:extLst>
          </p:cNvPr>
          <p:cNvSpPr/>
          <p:nvPr userDrawn="1"/>
        </p:nvSpPr>
        <p:spPr>
          <a:xfrm>
            <a:off x="-1" y="-1"/>
            <a:ext cx="12192001" cy="63616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dirty="0"/>
          </a:p>
        </p:txBody>
      </p:sp>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dirty="0"/>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bg1"/>
                </a:solidFill>
              </a:defRPr>
            </a:lvl1pPr>
          </a:lstStyle>
          <a:p>
            <a:pPr lvl="0">
              <a:lnSpc>
                <a:spcPts val="3250"/>
              </a:lnSpc>
            </a:pPr>
            <a:r>
              <a:rPr lang="en-US" dirty="0"/>
              <a:t>Click to edit Master title style</a:t>
            </a:r>
            <a:endParaRPr lang="en-GB" dirty="0"/>
          </a:p>
        </p:txBody>
      </p:sp>
      <p:sp>
        <p:nvSpPr>
          <p:cNvPr id="3" name="Content Placeholder 2">
            <a:extLst>
              <a:ext uri="{FF2B5EF4-FFF2-40B4-BE49-F238E27FC236}">
                <a16:creationId xmlns:a16="http://schemas.microsoft.com/office/drawing/2014/main" id="{6F85DCEE-F5DF-40E7-8009-7017483BB2D3}"/>
              </a:ext>
            </a:extLst>
          </p:cNvPr>
          <p:cNvSpPr>
            <a:spLocks noGrp="1"/>
          </p:cNvSpPr>
          <p:nvPr>
            <p:ph sz="half" idx="1"/>
          </p:nvPr>
        </p:nvSpPr>
        <p:spPr>
          <a:xfrm>
            <a:off x="522000" y="1566000"/>
            <a:ext cx="10652400" cy="4289041"/>
          </a:xfrm>
        </p:spPr>
        <p:txBody>
          <a:bodyPr vert="horz" lIns="0" tIns="331200" rIns="0" bIns="0" rtlCol="0">
            <a:normAutofit/>
          </a:bodyPr>
          <a:lstStyle>
            <a:lvl1pPr>
              <a:lnSpc>
                <a:spcPct val="100000"/>
              </a:lnSpc>
              <a:defRPr lang="en-US" dirty="0">
                <a:solidFill>
                  <a:schemeClr val="bg1"/>
                </a:solidFill>
                <a:latin typeface="+mn-lt"/>
              </a:defRPr>
            </a:lvl1pPr>
            <a:lvl2pPr marL="432000" indent="-288000">
              <a:lnSpc>
                <a:spcPct val="100000"/>
              </a:lnSpc>
              <a:buClr>
                <a:schemeClr val="bg1"/>
              </a:buClr>
              <a:buSzPct val="90000"/>
              <a:buFont typeface="Wingdings" panose="05000000000000000000" pitchFamily="2" charset="2"/>
              <a:buChar char="n"/>
              <a:defRPr lang="en-US" dirty="0">
                <a:solidFill>
                  <a:schemeClr val="bg1"/>
                </a:solidFill>
              </a:defRPr>
            </a:lvl2pPr>
            <a:lvl3pPr marL="576000" indent="-216000">
              <a:lnSpc>
                <a:spcPct val="100000"/>
              </a:lnSpc>
              <a:buClr>
                <a:schemeClr val="bg1"/>
              </a:buClr>
              <a:buFont typeface="Wingdings" panose="05000000000000000000" pitchFamily="2" charset="2"/>
              <a:buChar char="§"/>
              <a:defRPr lang="en-US" dirty="0">
                <a:solidFill>
                  <a:schemeClr val="bg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3"/>
              </a:buClr>
              <a:buSzPct val="90000"/>
              <a:buFont typeface="Wingdings" panose="05000000000000000000" pitchFamily="2" charset="2"/>
              <a:buChar char="n"/>
              <a:tabLst/>
              <a:defRPr/>
            </a:lvl5pPr>
            <a:lvl6pPr>
              <a:buClr>
                <a:schemeClr val="accent3"/>
              </a:buClr>
              <a:defRPr/>
            </a:lvl6pPr>
          </a:lstStyle>
          <a:p>
            <a:pPr lvl="0"/>
            <a:r>
              <a:rPr lang="en-US" dirty="0"/>
              <a:t>Edit Master text styles</a:t>
            </a:r>
          </a:p>
          <a:p>
            <a:pPr lvl="1"/>
            <a:r>
              <a:rPr lang="en-US" dirty="0"/>
              <a:t>Second level</a:t>
            </a:r>
          </a:p>
          <a:p>
            <a:pPr lvl="2"/>
            <a:r>
              <a:rPr lang="en-US" dirty="0"/>
              <a:t>Third level</a:t>
            </a:r>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3226840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 column - blue backgroun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083DFD6-03BF-4A1B-9EE1-68F952476A90}"/>
              </a:ext>
            </a:extLst>
          </p:cNvPr>
          <p:cNvSpPr/>
          <p:nvPr userDrawn="1"/>
        </p:nvSpPr>
        <p:spPr>
          <a:xfrm>
            <a:off x="-1" y="-1"/>
            <a:ext cx="12192001" cy="6361681"/>
          </a:xfrm>
          <a:prstGeom prst="rect">
            <a:avLst/>
          </a:prstGeom>
          <a:solidFill>
            <a:srgbClr val="1E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dirty="0"/>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bg1"/>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Content Placeholder 2">
            <a:extLst>
              <a:ext uri="{FF2B5EF4-FFF2-40B4-BE49-F238E27FC236}">
                <a16:creationId xmlns:a16="http://schemas.microsoft.com/office/drawing/2014/main" id="{6F85DCEE-F5DF-40E7-8009-7017483BB2D3}"/>
              </a:ext>
            </a:extLst>
          </p:cNvPr>
          <p:cNvSpPr>
            <a:spLocks noGrp="1"/>
          </p:cNvSpPr>
          <p:nvPr>
            <p:ph sz="half" idx="1"/>
          </p:nvPr>
        </p:nvSpPr>
        <p:spPr>
          <a:xfrm>
            <a:off x="522000" y="1566000"/>
            <a:ext cx="10652400" cy="4289041"/>
          </a:xfrm>
        </p:spPr>
        <p:txBody>
          <a:bodyPr vert="horz" lIns="0" tIns="331200" rIns="0" bIns="0" rtlCol="0">
            <a:normAutofit/>
          </a:bodyPr>
          <a:lstStyle>
            <a:lvl1pPr>
              <a:lnSpc>
                <a:spcPct val="100000"/>
              </a:lnSpc>
              <a:defRPr lang="en-US" dirty="0">
                <a:solidFill>
                  <a:schemeClr val="bg1"/>
                </a:solidFill>
                <a:latin typeface="+mn-lt"/>
              </a:defRPr>
            </a:lvl1pPr>
            <a:lvl2pPr marL="432000" indent="-288000">
              <a:lnSpc>
                <a:spcPct val="100000"/>
              </a:lnSpc>
              <a:buClr>
                <a:schemeClr val="bg1"/>
              </a:buClr>
              <a:buSzPct val="90000"/>
              <a:buFont typeface="Wingdings" panose="05000000000000000000" pitchFamily="2" charset="2"/>
              <a:buChar char="n"/>
              <a:defRPr lang="en-US" dirty="0">
                <a:solidFill>
                  <a:schemeClr val="bg1"/>
                </a:solidFill>
              </a:defRPr>
            </a:lvl2pPr>
            <a:lvl3pPr marL="576000" indent="-216000">
              <a:lnSpc>
                <a:spcPct val="100000"/>
              </a:lnSpc>
              <a:buClr>
                <a:schemeClr val="bg1"/>
              </a:buClr>
              <a:buFont typeface="Wingdings" panose="05000000000000000000" pitchFamily="2" charset="2"/>
              <a:buChar char="§"/>
              <a:defRPr lang="en-US" dirty="0">
                <a:solidFill>
                  <a:schemeClr val="bg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3"/>
              </a:buClr>
              <a:buSzPct val="90000"/>
              <a:buFont typeface="Wingdings" panose="05000000000000000000" pitchFamily="2" charset="2"/>
              <a:buChar char="n"/>
              <a:tabLst/>
              <a:defRPr/>
            </a:lvl5pPr>
            <a:lvl6pPr>
              <a:buClr>
                <a:schemeClr val="accent3"/>
              </a:buClr>
              <a:defRPr/>
            </a:lvl6pPr>
          </a:lstStyle>
          <a:p>
            <a:pPr lvl="0"/>
            <a:r>
              <a:rPr lang="en-US" dirty="0"/>
              <a:t>Edit Master text styles</a:t>
            </a:r>
          </a:p>
          <a:p>
            <a:pPr lvl="1"/>
            <a:r>
              <a:rPr lang="en-US" dirty="0"/>
              <a:t>Second level</a:t>
            </a:r>
          </a:p>
          <a:p>
            <a:pPr lvl="2"/>
            <a:r>
              <a:rPr lang="en-US" dirty="0"/>
              <a:t>Third level</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coral white">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1ABF08-669E-EF40-9106-AB3407296F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461" y="1170972"/>
            <a:ext cx="6084628" cy="4671027"/>
          </a:xfrm>
          <a:prstGeom prst="rect">
            <a:avLst/>
          </a:prstGeom>
        </p:spPr>
      </p:pic>
      <p:sp>
        <p:nvSpPr>
          <p:cNvPr id="11"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1866">
                <a:solidFill>
                  <a:schemeClr val="tx1"/>
                </a:solidFill>
              </a:defRPr>
            </a:lvl1pPr>
          </a:lstStyle>
          <a:p>
            <a:fld id="{AB946FCE-CD33-40F3-99C8-62083596779E}" type="datetime4">
              <a:rPr lang="en-GB" smtClean="0"/>
              <a:pPr/>
              <a:t>13 May 2022</a:t>
            </a:fld>
            <a:endParaRPr lang="en-GB" dirty="0"/>
          </a:p>
        </p:txBody>
      </p:sp>
      <p:pic>
        <p:nvPicPr>
          <p:cNvPr id="7" name="Picture 6">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866000" y="392400"/>
            <a:ext cx="3466800" cy="902130"/>
          </a:xfrm>
          <a:prstGeom prst="rect">
            <a:avLst/>
          </a:prstGeom>
        </p:spPr>
      </p:pic>
      <p:sp>
        <p:nvSpPr>
          <p:cNvPr id="8" name="Title 1">
            <a:extLst>
              <a:ext uri="{FF2B5EF4-FFF2-40B4-BE49-F238E27FC236}">
                <a16:creationId xmlns:a16="http://schemas.microsoft.com/office/drawing/2014/main" id="{FAF8543E-4FAD-D548-8E51-40EAA5D5A628}"/>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Tree>
  </p:cSld>
  <p:clrMapOvr>
    <a:overrideClrMapping bg1="lt1" tx1="dk1" bg2="lt2" tx2="dk2" accent1="accent1" accent2="accent2" accent3="accent3" accent4="accent4" accent5="accent5" accent6="accent6" hlink="hlink" folHlink="folHlink"/>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1 column - blue backgroun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083DFD6-03BF-4A1B-9EE1-68F952476A90}"/>
              </a:ext>
            </a:extLst>
          </p:cNvPr>
          <p:cNvSpPr/>
          <p:nvPr userDrawn="1"/>
        </p:nvSpPr>
        <p:spPr>
          <a:xfrm>
            <a:off x="-523" y="7427"/>
            <a:ext cx="12192001" cy="636168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dirty="0"/>
          </a:p>
        </p:txBody>
      </p:sp>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dirty="0"/>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Content Placeholder 2">
            <a:extLst>
              <a:ext uri="{FF2B5EF4-FFF2-40B4-BE49-F238E27FC236}">
                <a16:creationId xmlns:a16="http://schemas.microsoft.com/office/drawing/2014/main" id="{6F85DCEE-F5DF-40E7-8009-7017483BB2D3}"/>
              </a:ext>
            </a:extLst>
          </p:cNvPr>
          <p:cNvSpPr>
            <a:spLocks noGrp="1"/>
          </p:cNvSpPr>
          <p:nvPr>
            <p:ph sz="half" idx="1" hasCustomPrompt="1"/>
          </p:nvPr>
        </p:nvSpPr>
        <p:spPr>
          <a:xfrm>
            <a:off x="522000" y="1566000"/>
            <a:ext cx="10652400" cy="4289041"/>
          </a:xfrm>
        </p:spPr>
        <p:txBody>
          <a:bodyPr vert="horz" lIns="0" tIns="331200" rIns="0" bIns="0" rtlCol="0">
            <a:normAutofit/>
          </a:bodyPr>
          <a:lstStyle>
            <a:lvl1pPr>
              <a:lnSpc>
                <a:spcPct val="100000"/>
              </a:lnSpc>
              <a:buClr>
                <a:schemeClr val="tx2"/>
              </a:buClr>
              <a:defRPr lang="en-US" dirty="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2"/>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3"/>
              </a:buClr>
              <a:buSzPct val="90000"/>
              <a:buFont typeface="Wingdings" panose="05000000000000000000" pitchFamily="2" charset="2"/>
              <a:buChar char="n"/>
              <a:tabLst/>
              <a:defRPr/>
            </a:lvl5pPr>
            <a:lvl6pPr>
              <a:buClr>
                <a:schemeClr val="accent3"/>
              </a:buClr>
              <a:defRPr/>
            </a:lvl6pPr>
          </a:lstStyle>
          <a:p>
            <a:pPr lvl="0"/>
            <a:r>
              <a:rPr lang="en-US" dirty="0"/>
              <a:t>Edit Master text styles</a:t>
            </a:r>
          </a:p>
          <a:p>
            <a:pPr lvl="1"/>
            <a:r>
              <a:rPr lang="en-US" dirty="0"/>
              <a:t>Second level</a:t>
            </a:r>
          </a:p>
          <a:p>
            <a:pPr lvl="2"/>
            <a:r>
              <a:rPr lang="en-US" dirty="0"/>
              <a:t>Third level</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2884267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mages gree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83DFD6-03BF-4A1B-9EE1-68F952476A90}"/>
              </a:ext>
            </a:extLst>
          </p:cNvPr>
          <p:cNvSpPr/>
          <p:nvPr userDrawn="1"/>
        </p:nvSpPr>
        <p:spPr>
          <a:xfrm>
            <a:off x="-1" y="0"/>
            <a:ext cx="6113159" cy="31742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5" name="Picture Placeholder 4">
            <a:extLst>
              <a:ext uri="{FF2B5EF4-FFF2-40B4-BE49-F238E27FC236}">
                <a16:creationId xmlns:a16="http://schemas.microsoft.com/office/drawing/2014/main" id="{F51F282F-BF46-4824-AF77-2DA818A3EE01}"/>
              </a:ext>
            </a:extLst>
          </p:cNvPr>
          <p:cNvSpPr>
            <a:spLocks noGrp="1"/>
          </p:cNvSpPr>
          <p:nvPr>
            <p:ph type="pic" sz="quarter" idx="15"/>
          </p:nvPr>
        </p:nvSpPr>
        <p:spPr>
          <a:xfrm>
            <a:off x="6094800" y="-1"/>
            <a:ext cx="3142800" cy="3177526"/>
          </a:xfrm>
        </p:spPr>
        <p:txBody>
          <a:bodyPr>
            <a:normAutofit/>
          </a:bodyPr>
          <a:lstStyle/>
          <a:p>
            <a:r>
              <a:rPr lang="en-US"/>
              <a:t>Click icon to add picture</a:t>
            </a:r>
            <a:endParaRPr lang="en-GB"/>
          </a:p>
        </p:txBody>
      </p:sp>
      <p:sp>
        <p:nvSpPr>
          <p:cNvPr id="8" name="Picture Placeholder 7">
            <a:extLst>
              <a:ext uri="{FF2B5EF4-FFF2-40B4-BE49-F238E27FC236}">
                <a16:creationId xmlns:a16="http://schemas.microsoft.com/office/drawing/2014/main" id="{1FA82BD8-3700-4EE3-A0F3-2EC9C35B7F9F}"/>
              </a:ext>
            </a:extLst>
          </p:cNvPr>
          <p:cNvSpPr>
            <a:spLocks noGrp="1"/>
          </p:cNvSpPr>
          <p:nvPr>
            <p:ph type="pic" sz="quarter" idx="16"/>
          </p:nvPr>
        </p:nvSpPr>
        <p:spPr>
          <a:xfrm>
            <a:off x="9240261" y="0"/>
            <a:ext cx="2952000" cy="3177526"/>
          </a:xfrm>
        </p:spPr>
        <p:txBody>
          <a:bodyPr>
            <a:normAutofit/>
          </a:bodyPr>
          <a:lstStyle/>
          <a:p>
            <a:r>
              <a:rPr lang="en-US"/>
              <a:t>Click icon to add picture</a:t>
            </a:r>
            <a:endParaRPr lang="en-GB"/>
          </a:p>
        </p:txBody>
      </p:sp>
      <p:sp>
        <p:nvSpPr>
          <p:cNvPr id="16" name="Rectangle 15">
            <a:extLst>
              <a:ext uri="{FF2B5EF4-FFF2-40B4-BE49-F238E27FC236}">
                <a16:creationId xmlns:a16="http://schemas.microsoft.com/office/drawing/2014/main" id="{3114E5A0-BCBF-4DF5-9191-72BA9CCF5327}"/>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9" name="Slide Number Placeholder 5">
            <a:extLst>
              <a:ext uri="{FF2B5EF4-FFF2-40B4-BE49-F238E27FC236}">
                <a16:creationId xmlns:a16="http://schemas.microsoft.com/office/drawing/2014/main" id="{3BB36BA7-6F24-4D5E-AB20-D823BD4360B3}"/>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A509B20D-170C-456D-B9A9-8E443DA5A983}"/>
              </a:ext>
            </a:extLst>
          </p:cNvPr>
          <p:cNvSpPr>
            <a:spLocks noGrp="1"/>
          </p:cNvSpPr>
          <p:nvPr>
            <p:ph type="title"/>
          </p:nvPr>
        </p:nvSpPr>
        <p:spPr>
          <a:xfrm>
            <a:off x="522000" y="842400"/>
            <a:ext cx="5479200" cy="720000"/>
          </a:xfrm>
          <a:prstGeom prst="rect">
            <a:avLst/>
          </a:prstGeom>
        </p:spPr>
        <p:txBody>
          <a:bodyPr anchor="t" anchorCtr="0">
            <a:normAutofit/>
          </a:bodyPr>
          <a:lstStyle>
            <a:lvl1pPr>
              <a:lnSpc>
                <a:spcPts val="3250"/>
              </a:lnSpc>
              <a:defRPr>
                <a:solidFill>
                  <a:schemeClr val="bg1"/>
                </a:solidFill>
              </a:defRPr>
            </a:lvl1pPr>
          </a:lstStyle>
          <a:p>
            <a:r>
              <a:rPr lang="en-US"/>
              <a:t>Click to edit Master title style</a:t>
            </a:r>
            <a:endParaRPr lang="en-GB" dirty="0"/>
          </a:p>
        </p:txBody>
      </p:sp>
      <p:sp>
        <p:nvSpPr>
          <p:cNvPr id="13" name="Picture Placeholder 7">
            <a:extLst>
              <a:ext uri="{FF2B5EF4-FFF2-40B4-BE49-F238E27FC236}">
                <a16:creationId xmlns:a16="http://schemas.microsoft.com/office/drawing/2014/main" id="{93426C20-7C99-47FF-9AFC-385679A5CCE2}"/>
              </a:ext>
            </a:extLst>
          </p:cNvPr>
          <p:cNvSpPr>
            <a:spLocks noGrp="1"/>
          </p:cNvSpPr>
          <p:nvPr>
            <p:ph type="pic" sz="quarter" idx="17"/>
          </p:nvPr>
        </p:nvSpPr>
        <p:spPr>
          <a:xfrm>
            <a:off x="6092140" y="3174276"/>
            <a:ext cx="6115820" cy="3193200"/>
          </a:xfrm>
        </p:spPr>
        <p:txBody>
          <a:bodyPr>
            <a:normAutofit/>
          </a:bodyPr>
          <a:lstStyle/>
          <a:p>
            <a:r>
              <a:rPr lang="en-US"/>
              <a:t>Click icon to add picture</a:t>
            </a:r>
            <a:endParaRPr lang="en-GB"/>
          </a:p>
        </p:txBody>
      </p:sp>
      <p:sp>
        <p:nvSpPr>
          <p:cNvPr id="14" name="Picture Placeholder 7">
            <a:extLst>
              <a:ext uri="{FF2B5EF4-FFF2-40B4-BE49-F238E27FC236}">
                <a16:creationId xmlns:a16="http://schemas.microsoft.com/office/drawing/2014/main" id="{D266945C-653E-4CFD-BD96-5158B695BBF4}"/>
              </a:ext>
            </a:extLst>
          </p:cNvPr>
          <p:cNvSpPr>
            <a:spLocks noGrp="1"/>
          </p:cNvSpPr>
          <p:nvPr>
            <p:ph type="pic" sz="quarter" idx="18"/>
          </p:nvPr>
        </p:nvSpPr>
        <p:spPr>
          <a:xfrm>
            <a:off x="-18617" y="3174276"/>
            <a:ext cx="6110756" cy="3193200"/>
          </a:xfrm>
        </p:spPr>
        <p:txBody>
          <a:bodyPr>
            <a:normAutofit/>
          </a:bodyPr>
          <a:lstStyle/>
          <a:p>
            <a:r>
              <a:rPr lang="en-US" dirty="0"/>
              <a:t>Click icon to add picture</a:t>
            </a:r>
            <a:endParaRPr lang="en-GB" dirty="0"/>
          </a:p>
        </p:txBody>
      </p:sp>
      <p:pic>
        <p:nvPicPr>
          <p:cNvPr id="20" name="Picture 19">
            <a:extLst>
              <a:ext uri="{FF2B5EF4-FFF2-40B4-BE49-F238E27FC236}">
                <a16:creationId xmlns:a16="http://schemas.microsoft.com/office/drawing/2014/main" id="{429FE4FA-2EF9-4241-971E-B7E1BD3C92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8" name="Text Placeholder 14">
            <a:extLst>
              <a:ext uri="{FF2B5EF4-FFF2-40B4-BE49-F238E27FC236}">
                <a16:creationId xmlns:a16="http://schemas.microsoft.com/office/drawing/2014/main" id="{F810EB91-327E-4BC3-93A7-D326DD9D2310}"/>
              </a:ext>
            </a:extLst>
          </p:cNvPr>
          <p:cNvSpPr>
            <a:spLocks noGrp="1"/>
          </p:cNvSpPr>
          <p:nvPr>
            <p:ph type="body" sz="quarter" idx="14"/>
          </p:nvPr>
        </p:nvSpPr>
        <p:spPr>
          <a:xfrm>
            <a:off x="522287" y="1566000"/>
            <a:ext cx="4050000" cy="1602000"/>
          </a:xfrm>
        </p:spPr>
        <p:txBody>
          <a:bodyPr vert="horz" lIns="0" tIns="331200" rIns="0" bIns="0" rtlCol="0">
            <a:normAutofit/>
          </a:bodyPr>
          <a:lstStyle>
            <a:lvl1pPr>
              <a:lnSpc>
                <a:spcPct val="100000"/>
              </a:lnSpc>
              <a:defRPr lang="en-US" dirty="0" smtClean="0">
                <a:solidFill>
                  <a:schemeClr val="bg2"/>
                </a:solidFill>
              </a:defRPr>
            </a:lvl1pPr>
            <a:lvl2pPr marL="432000" indent="-288000">
              <a:lnSpc>
                <a:spcPct val="100000"/>
              </a:lnSpc>
              <a:buClr>
                <a:schemeClr val="bg1"/>
              </a:buClr>
              <a:buSzPct val="90000"/>
              <a:buFont typeface="Wingdings" panose="05000000000000000000" pitchFamily="2" charset="2"/>
              <a:buChar char="n"/>
              <a:defRPr lang="en-US" dirty="0" smtClean="0">
                <a:solidFill>
                  <a:schemeClr val="bg2"/>
                </a:solidFill>
              </a:defRPr>
            </a:lvl2pPr>
            <a:lvl3pPr marL="702900" indent="-342900">
              <a:lnSpc>
                <a:spcPct val="100000"/>
              </a:lnSpc>
              <a:buFont typeface="Wingdings" panose="05000000000000000000" pitchFamily="2" charset="2"/>
              <a:buChar char="§"/>
              <a:defRPr>
                <a:solidFill>
                  <a:schemeClr val="bg2"/>
                </a:solidFill>
              </a:defRPr>
            </a:lvl3pPr>
            <a:lvl4pPr>
              <a:defRPr>
                <a:solidFill>
                  <a:schemeClr val="bg2"/>
                </a:solidFill>
              </a:defRPr>
            </a:lvl4pPr>
            <a:lvl5pPr>
              <a:defRPr>
                <a:solidFill>
                  <a:schemeClr val="bg2"/>
                </a:solidFill>
              </a:defRPr>
            </a:lvl5pPr>
            <a:lvl6pPr>
              <a:defRPr>
                <a:solidFill>
                  <a:schemeClr val="bg2"/>
                </a:solidFill>
              </a:defRPr>
            </a:lvl6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16686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Images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83DFD6-03BF-4A1B-9EE1-68F952476A90}"/>
              </a:ext>
            </a:extLst>
          </p:cNvPr>
          <p:cNvSpPr/>
          <p:nvPr userDrawn="1"/>
        </p:nvSpPr>
        <p:spPr>
          <a:xfrm>
            <a:off x="-1" y="0"/>
            <a:ext cx="6113159" cy="3174276"/>
          </a:xfrm>
          <a:prstGeom prst="rect">
            <a:avLst/>
          </a:prstGeom>
          <a:solidFill>
            <a:srgbClr val="1E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5" name="Picture Placeholder 4">
            <a:extLst>
              <a:ext uri="{FF2B5EF4-FFF2-40B4-BE49-F238E27FC236}">
                <a16:creationId xmlns:a16="http://schemas.microsoft.com/office/drawing/2014/main" id="{F51F282F-BF46-4824-AF77-2DA818A3EE01}"/>
              </a:ext>
            </a:extLst>
          </p:cNvPr>
          <p:cNvSpPr>
            <a:spLocks noGrp="1"/>
          </p:cNvSpPr>
          <p:nvPr>
            <p:ph type="pic" sz="quarter" idx="15"/>
          </p:nvPr>
        </p:nvSpPr>
        <p:spPr>
          <a:xfrm>
            <a:off x="6094800" y="-1"/>
            <a:ext cx="3142800" cy="3177526"/>
          </a:xfrm>
        </p:spPr>
        <p:txBody>
          <a:bodyPr>
            <a:normAutofit/>
          </a:bodyPr>
          <a:lstStyle/>
          <a:p>
            <a:r>
              <a:rPr lang="en-US"/>
              <a:t>Click icon to add picture</a:t>
            </a:r>
            <a:endParaRPr lang="en-GB"/>
          </a:p>
        </p:txBody>
      </p:sp>
      <p:sp>
        <p:nvSpPr>
          <p:cNvPr id="8" name="Picture Placeholder 7">
            <a:extLst>
              <a:ext uri="{FF2B5EF4-FFF2-40B4-BE49-F238E27FC236}">
                <a16:creationId xmlns:a16="http://schemas.microsoft.com/office/drawing/2014/main" id="{1FA82BD8-3700-4EE3-A0F3-2EC9C35B7F9F}"/>
              </a:ext>
            </a:extLst>
          </p:cNvPr>
          <p:cNvSpPr>
            <a:spLocks noGrp="1"/>
          </p:cNvSpPr>
          <p:nvPr>
            <p:ph type="pic" sz="quarter" idx="16"/>
          </p:nvPr>
        </p:nvSpPr>
        <p:spPr>
          <a:xfrm>
            <a:off x="9240261" y="0"/>
            <a:ext cx="2952000" cy="3177526"/>
          </a:xfrm>
        </p:spPr>
        <p:txBody>
          <a:bodyPr>
            <a:normAutofit/>
          </a:bodyPr>
          <a:lstStyle/>
          <a:p>
            <a:r>
              <a:rPr lang="en-US"/>
              <a:t>Click icon to add picture</a:t>
            </a:r>
            <a:endParaRPr lang="en-GB"/>
          </a:p>
        </p:txBody>
      </p:sp>
      <p:sp>
        <p:nvSpPr>
          <p:cNvPr id="16" name="Rectangle 15">
            <a:extLst>
              <a:ext uri="{FF2B5EF4-FFF2-40B4-BE49-F238E27FC236}">
                <a16:creationId xmlns:a16="http://schemas.microsoft.com/office/drawing/2014/main" id="{3114E5A0-BCBF-4DF5-9191-72BA9CCF5327}"/>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9" name="Slide Number Placeholder 5">
            <a:extLst>
              <a:ext uri="{FF2B5EF4-FFF2-40B4-BE49-F238E27FC236}">
                <a16:creationId xmlns:a16="http://schemas.microsoft.com/office/drawing/2014/main" id="{3BB36BA7-6F24-4D5E-AB20-D823BD4360B3}"/>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A509B20D-170C-456D-B9A9-8E443DA5A983}"/>
              </a:ext>
            </a:extLst>
          </p:cNvPr>
          <p:cNvSpPr>
            <a:spLocks noGrp="1"/>
          </p:cNvSpPr>
          <p:nvPr>
            <p:ph type="title"/>
          </p:nvPr>
        </p:nvSpPr>
        <p:spPr>
          <a:xfrm>
            <a:off x="522000" y="842400"/>
            <a:ext cx="5479200" cy="720000"/>
          </a:xfrm>
          <a:prstGeom prst="rect">
            <a:avLst/>
          </a:prstGeom>
        </p:spPr>
        <p:txBody>
          <a:bodyPr anchor="t" anchorCtr="0">
            <a:normAutofit/>
          </a:bodyPr>
          <a:lstStyle>
            <a:lvl1pPr>
              <a:lnSpc>
                <a:spcPts val="3250"/>
              </a:lnSpc>
              <a:defRPr>
                <a:solidFill>
                  <a:schemeClr val="bg1"/>
                </a:solidFill>
              </a:defRPr>
            </a:lvl1pPr>
          </a:lstStyle>
          <a:p>
            <a:r>
              <a:rPr lang="en-US" dirty="0"/>
              <a:t>Click to edit Master title style</a:t>
            </a:r>
            <a:endParaRPr lang="en-GB" dirty="0"/>
          </a:p>
        </p:txBody>
      </p:sp>
      <p:sp>
        <p:nvSpPr>
          <p:cNvPr id="15" name="Text Placeholder 14">
            <a:extLst>
              <a:ext uri="{FF2B5EF4-FFF2-40B4-BE49-F238E27FC236}">
                <a16:creationId xmlns:a16="http://schemas.microsoft.com/office/drawing/2014/main" id="{F810EB91-327E-4BC3-93A7-D326DD9D2310}"/>
              </a:ext>
            </a:extLst>
          </p:cNvPr>
          <p:cNvSpPr>
            <a:spLocks noGrp="1"/>
          </p:cNvSpPr>
          <p:nvPr>
            <p:ph type="body" sz="quarter" idx="14"/>
          </p:nvPr>
        </p:nvSpPr>
        <p:spPr>
          <a:xfrm>
            <a:off x="522287" y="1566000"/>
            <a:ext cx="4050000" cy="1602000"/>
          </a:xfrm>
        </p:spPr>
        <p:txBody>
          <a:bodyPr vert="horz" lIns="0" tIns="331200" rIns="0" bIns="0" rtlCol="0">
            <a:normAutofit/>
          </a:bodyPr>
          <a:lstStyle>
            <a:lvl1pPr>
              <a:lnSpc>
                <a:spcPct val="100000"/>
              </a:lnSpc>
              <a:defRPr lang="en-US" dirty="0" smtClean="0">
                <a:solidFill>
                  <a:schemeClr val="bg2"/>
                </a:solidFill>
              </a:defRPr>
            </a:lvl1pPr>
            <a:lvl2pPr marL="432000" indent="-288000">
              <a:lnSpc>
                <a:spcPct val="100000"/>
              </a:lnSpc>
              <a:buClr>
                <a:schemeClr val="bg1"/>
              </a:buClr>
              <a:buSzPct val="90000"/>
              <a:buFont typeface="Wingdings" panose="05000000000000000000" pitchFamily="2" charset="2"/>
              <a:buChar char="n"/>
              <a:defRPr lang="en-US" dirty="0" smtClean="0">
                <a:solidFill>
                  <a:schemeClr val="bg2"/>
                </a:solidFill>
              </a:defRPr>
            </a:lvl2pPr>
            <a:lvl3pPr marL="702900" indent="-342900">
              <a:lnSpc>
                <a:spcPct val="100000"/>
              </a:lnSpc>
              <a:buFont typeface="Wingdings" panose="05000000000000000000" pitchFamily="2" charset="2"/>
              <a:buChar char="§"/>
              <a:defRPr>
                <a:solidFill>
                  <a:schemeClr val="bg2"/>
                </a:solidFill>
              </a:defRPr>
            </a:lvl3pPr>
            <a:lvl4pPr>
              <a:defRPr>
                <a:solidFill>
                  <a:schemeClr val="bg2"/>
                </a:solidFill>
              </a:defRPr>
            </a:lvl4pPr>
            <a:lvl5pPr>
              <a:defRPr>
                <a:solidFill>
                  <a:schemeClr val="bg2"/>
                </a:solidFill>
              </a:defRPr>
            </a:lvl5pPr>
            <a:lvl6pPr>
              <a:defRPr>
                <a:solidFill>
                  <a:schemeClr val="bg2"/>
                </a:solidFill>
              </a:defRPr>
            </a:lvl6pPr>
          </a:lstStyle>
          <a:p>
            <a:pPr lvl="0"/>
            <a:r>
              <a:rPr lang="en-US" dirty="0"/>
              <a:t>Edit Master text styles</a:t>
            </a:r>
          </a:p>
          <a:p>
            <a:pPr lvl="1"/>
            <a:r>
              <a:rPr lang="en-US" dirty="0"/>
              <a:t>Second level</a:t>
            </a:r>
          </a:p>
          <a:p>
            <a:pPr lvl="2"/>
            <a:r>
              <a:rPr lang="en-US" dirty="0"/>
              <a:t>Third level</a:t>
            </a:r>
          </a:p>
        </p:txBody>
      </p:sp>
      <p:sp>
        <p:nvSpPr>
          <p:cNvPr id="13" name="Picture Placeholder 7">
            <a:extLst>
              <a:ext uri="{FF2B5EF4-FFF2-40B4-BE49-F238E27FC236}">
                <a16:creationId xmlns:a16="http://schemas.microsoft.com/office/drawing/2014/main" id="{93426C20-7C99-47FF-9AFC-385679A5CCE2}"/>
              </a:ext>
            </a:extLst>
          </p:cNvPr>
          <p:cNvSpPr>
            <a:spLocks noGrp="1"/>
          </p:cNvSpPr>
          <p:nvPr>
            <p:ph type="pic" sz="quarter" idx="17"/>
          </p:nvPr>
        </p:nvSpPr>
        <p:spPr>
          <a:xfrm>
            <a:off x="6092140" y="3174276"/>
            <a:ext cx="6115820" cy="3193200"/>
          </a:xfrm>
        </p:spPr>
        <p:txBody>
          <a:bodyPr>
            <a:normAutofit/>
          </a:bodyPr>
          <a:lstStyle/>
          <a:p>
            <a:r>
              <a:rPr lang="en-US"/>
              <a:t>Click icon to add picture</a:t>
            </a:r>
            <a:endParaRPr lang="en-GB"/>
          </a:p>
        </p:txBody>
      </p:sp>
      <p:sp>
        <p:nvSpPr>
          <p:cNvPr id="14" name="Picture Placeholder 7">
            <a:extLst>
              <a:ext uri="{FF2B5EF4-FFF2-40B4-BE49-F238E27FC236}">
                <a16:creationId xmlns:a16="http://schemas.microsoft.com/office/drawing/2014/main" id="{D266945C-653E-4CFD-BD96-5158B695BBF4}"/>
              </a:ext>
            </a:extLst>
          </p:cNvPr>
          <p:cNvSpPr>
            <a:spLocks noGrp="1"/>
          </p:cNvSpPr>
          <p:nvPr>
            <p:ph type="pic" sz="quarter" idx="18"/>
          </p:nvPr>
        </p:nvSpPr>
        <p:spPr>
          <a:xfrm>
            <a:off x="-18617" y="3174276"/>
            <a:ext cx="6110756" cy="3193200"/>
          </a:xfrm>
        </p:spPr>
        <p:txBody>
          <a:bodyPr>
            <a:normAutofit/>
          </a:bodyPr>
          <a:lstStyle/>
          <a:p>
            <a:r>
              <a:rPr lang="en-US" dirty="0"/>
              <a:t>Click icon to add picture</a:t>
            </a:r>
            <a:endParaRPr lang="en-GB" dirty="0"/>
          </a:p>
        </p:txBody>
      </p:sp>
      <p:pic>
        <p:nvPicPr>
          <p:cNvPr id="20" name="Picture 19">
            <a:extLst>
              <a:ext uri="{FF2B5EF4-FFF2-40B4-BE49-F238E27FC236}">
                <a16:creationId xmlns:a16="http://schemas.microsoft.com/office/drawing/2014/main" id="{429FE4FA-2EF9-4241-971E-B7E1BD3C92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Tree>
    <p:extLst>
      <p:ext uri="{BB962C8B-B14F-4D97-AF65-F5344CB8AC3E}">
        <p14:creationId xmlns:p14="http://schemas.microsoft.com/office/powerpoint/2010/main" val="2980121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Images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83DFD6-03BF-4A1B-9EE1-68F952476A90}"/>
              </a:ext>
            </a:extLst>
          </p:cNvPr>
          <p:cNvSpPr/>
          <p:nvPr userDrawn="1"/>
        </p:nvSpPr>
        <p:spPr>
          <a:xfrm>
            <a:off x="-1" y="0"/>
            <a:ext cx="6113159" cy="31742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dirty="0"/>
          </a:p>
        </p:txBody>
      </p:sp>
      <p:sp>
        <p:nvSpPr>
          <p:cNvPr id="5" name="Picture Placeholder 4">
            <a:extLst>
              <a:ext uri="{FF2B5EF4-FFF2-40B4-BE49-F238E27FC236}">
                <a16:creationId xmlns:a16="http://schemas.microsoft.com/office/drawing/2014/main" id="{F51F282F-BF46-4824-AF77-2DA818A3EE01}"/>
              </a:ext>
            </a:extLst>
          </p:cNvPr>
          <p:cNvSpPr>
            <a:spLocks noGrp="1"/>
          </p:cNvSpPr>
          <p:nvPr>
            <p:ph type="pic" sz="quarter" idx="15"/>
          </p:nvPr>
        </p:nvSpPr>
        <p:spPr>
          <a:xfrm>
            <a:off x="6094800" y="-1"/>
            <a:ext cx="3142800" cy="3177526"/>
          </a:xfrm>
        </p:spPr>
        <p:txBody>
          <a:bodyPr>
            <a:normAutofit/>
          </a:bodyPr>
          <a:lstStyle/>
          <a:p>
            <a:r>
              <a:rPr lang="en-US"/>
              <a:t>Click icon to add picture</a:t>
            </a:r>
            <a:endParaRPr lang="en-GB"/>
          </a:p>
        </p:txBody>
      </p:sp>
      <p:sp>
        <p:nvSpPr>
          <p:cNvPr id="8" name="Picture Placeholder 7">
            <a:extLst>
              <a:ext uri="{FF2B5EF4-FFF2-40B4-BE49-F238E27FC236}">
                <a16:creationId xmlns:a16="http://schemas.microsoft.com/office/drawing/2014/main" id="{1FA82BD8-3700-4EE3-A0F3-2EC9C35B7F9F}"/>
              </a:ext>
            </a:extLst>
          </p:cNvPr>
          <p:cNvSpPr>
            <a:spLocks noGrp="1"/>
          </p:cNvSpPr>
          <p:nvPr>
            <p:ph type="pic" sz="quarter" idx="16"/>
          </p:nvPr>
        </p:nvSpPr>
        <p:spPr>
          <a:xfrm>
            <a:off x="9240261" y="0"/>
            <a:ext cx="2952000" cy="3177526"/>
          </a:xfrm>
        </p:spPr>
        <p:txBody>
          <a:bodyPr>
            <a:normAutofit/>
          </a:bodyPr>
          <a:lstStyle/>
          <a:p>
            <a:r>
              <a:rPr lang="en-US"/>
              <a:t>Click icon to add picture</a:t>
            </a:r>
            <a:endParaRPr lang="en-GB"/>
          </a:p>
        </p:txBody>
      </p:sp>
      <p:pic>
        <p:nvPicPr>
          <p:cNvPr id="17" name="Picture 16">
            <a:extLst>
              <a:ext uri="{FF2B5EF4-FFF2-40B4-BE49-F238E27FC236}">
                <a16:creationId xmlns:a16="http://schemas.microsoft.com/office/drawing/2014/main" id="{548F6C81-F5AF-43B9-8EDB-170CDBC83B2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2" y="6346825"/>
            <a:ext cx="12192000" cy="521208"/>
          </a:xfrm>
          <a:prstGeom prst="rect">
            <a:avLst/>
          </a:prstGeom>
        </p:spPr>
      </p:pic>
      <p:sp>
        <p:nvSpPr>
          <p:cNvPr id="19" name="Slide Number Placeholder 5">
            <a:extLst>
              <a:ext uri="{FF2B5EF4-FFF2-40B4-BE49-F238E27FC236}">
                <a16:creationId xmlns:a16="http://schemas.microsoft.com/office/drawing/2014/main" id="{3BB36BA7-6F24-4D5E-AB20-D823BD4360B3}"/>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A509B20D-170C-456D-B9A9-8E443DA5A983}"/>
              </a:ext>
            </a:extLst>
          </p:cNvPr>
          <p:cNvSpPr>
            <a:spLocks noGrp="1"/>
          </p:cNvSpPr>
          <p:nvPr>
            <p:ph type="title"/>
          </p:nvPr>
        </p:nvSpPr>
        <p:spPr>
          <a:xfrm>
            <a:off x="522000" y="842400"/>
            <a:ext cx="5479200" cy="720000"/>
          </a:xfrm>
          <a:prstGeom prst="rect">
            <a:avLst/>
          </a:prstGeom>
        </p:spPr>
        <p:txBody>
          <a:bodyPr anchor="t" anchorCtr="0">
            <a:normAutofit/>
          </a:bodyPr>
          <a:lstStyle>
            <a:lvl1pPr>
              <a:lnSpc>
                <a:spcPts val="3250"/>
              </a:lnSpc>
              <a:defRPr>
                <a:solidFill>
                  <a:schemeClr val="tx2"/>
                </a:solidFill>
              </a:defRPr>
            </a:lvl1pPr>
          </a:lstStyle>
          <a:p>
            <a:r>
              <a:rPr lang="en-US" dirty="0"/>
              <a:t>Click to edit Master title style</a:t>
            </a:r>
            <a:endParaRPr lang="en-GB" dirty="0"/>
          </a:p>
        </p:txBody>
      </p:sp>
      <p:sp>
        <p:nvSpPr>
          <p:cNvPr id="15"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6000"/>
            <a:ext cx="4050000" cy="1602000"/>
          </a:xfrm>
        </p:spPr>
        <p:txBody>
          <a:bodyPr vert="horz" lIns="0" tIns="331200" rIns="0" bIns="0" rtlCol="0">
            <a:normAutofit/>
          </a:bodyPr>
          <a:lstStyle>
            <a:lvl1pPr>
              <a:lnSpc>
                <a:spcPct val="100000"/>
              </a:lnSpc>
              <a:buClr>
                <a:schemeClr val="tx2"/>
              </a:buClr>
              <a:defRPr lang="en-US" dirty="0" smtClean="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defRPr>
            </a:lvl2pPr>
            <a:lvl3pPr marL="702900" indent="-342900">
              <a:lnSpc>
                <a:spcPct val="100000"/>
              </a:lnSpc>
              <a:buClr>
                <a:schemeClr val="tx2"/>
              </a:buClr>
              <a:buFont typeface="Wingdings" panose="05000000000000000000" pitchFamily="2" charset="2"/>
              <a:buChar char="§"/>
              <a:defRPr>
                <a:solidFill>
                  <a:schemeClr val="tx2"/>
                </a:solidFill>
              </a:defRPr>
            </a:lvl3pPr>
            <a:lvl4pPr>
              <a:defRPr>
                <a:solidFill>
                  <a:schemeClr val="bg2"/>
                </a:solidFill>
              </a:defRPr>
            </a:lvl4pPr>
            <a:lvl5pPr>
              <a:defRPr>
                <a:solidFill>
                  <a:schemeClr val="bg2"/>
                </a:solidFill>
              </a:defRPr>
            </a:lvl5pPr>
            <a:lvl6pPr>
              <a:defRPr>
                <a:solidFill>
                  <a:schemeClr val="bg2"/>
                </a:solidFill>
              </a:defRPr>
            </a:lvl6pPr>
          </a:lstStyle>
          <a:p>
            <a:pPr lvl="0"/>
            <a:r>
              <a:rPr lang="en-US" dirty="0"/>
              <a:t>Edit Master text styles</a:t>
            </a:r>
          </a:p>
          <a:p>
            <a:pPr lvl="1"/>
            <a:r>
              <a:rPr lang="en-US" dirty="0"/>
              <a:t>Second level</a:t>
            </a:r>
          </a:p>
          <a:p>
            <a:pPr lvl="2"/>
            <a:r>
              <a:rPr lang="en-US" dirty="0"/>
              <a:t>Third level</a:t>
            </a:r>
          </a:p>
        </p:txBody>
      </p:sp>
      <p:sp>
        <p:nvSpPr>
          <p:cNvPr id="13" name="Picture Placeholder 7">
            <a:extLst>
              <a:ext uri="{FF2B5EF4-FFF2-40B4-BE49-F238E27FC236}">
                <a16:creationId xmlns:a16="http://schemas.microsoft.com/office/drawing/2014/main" id="{93426C20-7C99-47FF-9AFC-385679A5CCE2}"/>
              </a:ext>
            </a:extLst>
          </p:cNvPr>
          <p:cNvSpPr>
            <a:spLocks noGrp="1"/>
          </p:cNvSpPr>
          <p:nvPr>
            <p:ph type="pic" sz="quarter" idx="17"/>
          </p:nvPr>
        </p:nvSpPr>
        <p:spPr>
          <a:xfrm>
            <a:off x="6092140" y="3174276"/>
            <a:ext cx="6115820" cy="3193200"/>
          </a:xfrm>
        </p:spPr>
        <p:txBody>
          <a:bodyPr>
            <a:normAutofit/>
          </a:bodyPr>
          <a:lstStyle/>
          <a:p>
            <a:r>
              <a:rPr lang="en-US"/>
              <a:t>Click icon to add picture</a:t>
            </a:r>
            <a:endParaRPr lang="en-GB"/>
          </a:p>
        </p:txBody>
      </p:sp>
      <p:sp>
        <p:nvSpPr>
          <p:cNvPr id="14" name="Picture Placeholder 7">
            <a:extLst>
              <a:ext uri="{FF2B5EF4-FFF2-40B4-BE49-F238E27FC236}">
                <a16:creationId xmlns:a16="http://schemas.microsoft.com/office/drawing/2014/main" id="{D266945C-653E-4CFD-BD96-5158B695BBF4}"/>
              </a:ext>
            </a:extLst>
          </p:cNvPr>
          <p:cNvSpPr>
            <a:spLocks noGrp="1"/>
          </p:cNvSpPr>
          <p:nvPr>
            <p:ph type="pic" sz="quarter" idx="18"/>
          </p:nvPr>
        </p:nvSpPr>
        <p:spPr>
          <a:xfrm>
            <a:off x="-18617" y="3174276"/>
            <a:ext cx="6110756" cy="3193200"/>
          </a:xfrm>
        </p:spPr>
        <p:txBody>
          <a:bodyPr>
            <a:normAutofit/>
          </a:bodyPr>
          <a:lstStyle/>
          <a:p>
            <a:r>
              <a:rPr lang="en-US" dirty="0"/>
              <a:t>Click icon to add picture</a:t>
            </a:r>
            <a:endParaRPr lang="en-GB" dirty="0"/>
          </a:p>
        </p:txBody>
      </p:sp>
      <p:pic>
        <p:nvPicPr>
          <p:cNvPr id="20" name="Picture 19">
            <a:extLst>
              <a:ext uri="{FF2B5EF4-FFF2-40B4-BE49-F238E27FC236}">
                <a16:creationId xmlns:a16="http://schemas.microsoft.com/office/drawing/2014/main" id="{429FE4FA-2EF9-4241-971E-B7E1BD3C924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Tree>
    <p:extLst>
      <p:ext uri="{BB962C8B-B14F-4D97-AF65-F5344CB8AC3E}">
        <p14:creationId xmlns:p14="http://schemas.microsoft.com/office/powerpoint/2010/main" val="1405651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2 column green">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74400" y="82774"/>
            <a:ext cx="762002" cy="762002"/>
          </a:xfrm>
          <a:prstGeom prst="rect">
            <a:avLst/>
          </a:prstGeom>
        </p:spPr>
      </p:pic>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accent1"/>
                </a:solidFill>
              </a:defRPr>
            </a:lvl1pPr>
          </a:lstStyle>
          <a:p>
            <a:pPr lvl="0">
              <a:lnSpc>
                <a:spcPts val="3250"/>
              </a:lnSpc>
            </a:pPr>
            <a:r>
              <a:rPr lang="en-US" dirty="0"/>
              <a:t>Click to edit Master title style</a:t>
            </a:r>
            <a:endParaRPr lang="en-GB" dirty="0"/>
          </a:p>
        </p:txBody>
      </p:sp>
      <p:sp>
        <p:nvSpPr>
          <p:cNvPr id="3" name="Content Placeholder 2">
            <a:extLst>
              <a:ext uri="{FF2B5EF4-FFF2-40B4-BE49-F238E27FC236}">
                <a16:creationId xmlns:a16="http://schemas.microsoft.com/office/drawing/2014/main" id="{6F85DCEE-F5DF-40E7-8009-7017483BB2D3}"/>
              </a:ext>
            </a:extLst>
          </p:cNvPr>
          <p:cNvSpPr>
            <a:spLocks noGrp="1"/>
          </p:cNvSpPr>
          <p:nvPr>
            <p:ph sz="half" idx="1" hasCustomPrompt="1"/>
          </p:nvPr>
        </p:nvSpPr>
        <p:spPr>
          <a:xfrm>
            <a:off x="522000" y="15660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pic>
        <p:nvPicPr>
          <p:cNvPr id="14" name="Picture 13">
            <a:extLst>
              <a:ext uri="{FF2B5EF4-FFF2-40B4-BE49-F238E27FC236}">
                <a16:creationId xmlns:a16="http://schemas.microsoft.com/office/drawing/2014/main" id="{FE49440F-96B3-4E68-A1BC-306E429322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Content Placeholder 2">
            <a:extLst>
              <a:ext uri="{FF2B5EF4-FFF2-40B4-BE49-F238E27FC236}">
                <a16:creationId xmlns:a16="http://schemas.microsoft.com/office/drawing/2014/main" id="{6F85DCEE-F5DF-40E7-8009-7017483BB2D3}"/>
              </a:ext>
            </a:extLst>
          </p:cNvPr>
          <p:cNvSpPr>
            <a:spLocks noGrp="1"/>
          </p:cNvSpPr>
          <p:nvPr>
            <p:ph sz="half" idx="12" hasCustomPrompt="1"/>
          </p:nvPr>
        </p:nvSpPr>
        <p:spPr>
          <a:xfrm>
            <a:off x="6192000" y="1554262"/>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19" name="Content Placeholder 2">
            <a:extLst>
              <a:ext uri="{FF2B5EF4-FFF2-40B4-BE49-F238E27FC236}">
                <a16:creationId xmlns:a16="http://schemas.microsoft.com/office/drawing/2014/main" id="{6F85DCEE-F5DF-40E7-8009-7017483BB2D3}"/>
              </a:ext>
            </a:extLst>
          </p:cNvPr>
          <p:cNvSpPr>
            <a:spLocks noGrp="1"/>
          </p:cNvSpPr>
          <p:nvPr>
            <p:ph sz="half" idx="13" hasCustomPrompt="1"/>
          </p:nvPr>
        </p:nvSpPr>
        <p:spPr>
          <a:xfrm>
            <a:off x="6192000" y="3338234"/>
            <a:ext cx="5479200" cy="2732782"/>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21" name="Content Placeholder 2">
            <a:extLst>
              <a:ext uri="{FF2B5EF4-FFF2-40B4-BE49-F238E27FC236}">
                <a16:creationId xmlns:a16="http://schemas.microsoft.com/office/drawing/2014/main" id="{6F85DCEE-F5DF-40E7-8009-7017483BB2D3}"/>
              </a:ext>
            </a:extLst>
          </p:cNvPr>
          <p:cNvSpPr>
            <a:spLocks noGrp="1"/>
          </p:cNvSpPr>
          <p:nvPr>
            <p:ph sz="half" idx="14" hasCustomPrompt="1"/>
          </p:nvPr>
        </p:nvSpPr>
        <p:spPr>
          <a:xfrm>
            <a:off x="517200" y="3338234"/>
            <a:ext cx="5479200" cy="2732782"/>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420975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2 column cor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FE49440F-96B3-4E68-A1BC-306E429322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Content Placeholder 2">
            <a:extLst>
              <a:ext uri="{FF2B5EF4-FFF2-40B4-BE49-F238E27FC236}">
                <a16:creationId xmlns:a16="http://schemas.microsoft.com/office/drawing/2014/main" id="{6F85DCEE-F5DF-40E7-8009-7017483BB2D3}"/>
              </a:ext>
            </a:extLst>
          </p:cNvPr>
          <p:cNvSpPr>
            <a:spLocks noGrp="1"/>
          </p:cNvSpPr>
          <p:nvPr>
            <p:ph sz="half" idx="1" hasCustomPrompt="1"/>
          </p:nvPr>
        </p:nvSpPr>
        <p:spPr>
          <a:xfrm>
            <a:off x="522000" y="15660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19" name="Content Placeholder 2">
            <a:extLst>
              <a:ext uri="{FF2B5EF4-FFF2-40B4-BE49-F238E27FC236}">
                <a16:creationId xmlns:a16="http://schemas.microsoft.com/office/drawing/2014/main" id="{6F85DCEE-F5DF-40E7-8009-7017483BB2D3}"/>
              </a:ext>
            </a:extLst>
          </p:cNvPr>
          <p:cNvSpPr>
            <a:spLocks noGrp="1"/>
          </p:cNvSpPr>
          <p:nvPr>
            <p:ph sz="half" idx="12" hasCustomPrompt="1"/>
          </p:nvPr>
        </p:nvSpPr>
        <p:spPr>
          <a:xfrm>
            <a:off x="6192000" y="15660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20" name="Content Placeholder 2">
            <a:extLst>
              <a:ext uri="{FF2B5EF4-FFF2-40B4-BE49-F238E27FC236}">
                <a16:creationId xmlns:a16="http://schemas.microsoft.com/office/drawing/2014/main" id="{6F85DCEE-F5DF-40E7-8009-7017483BB2D3}"/>
              </a:ext>
            </a:extLst>
          </p:cNvPr>
          <p:cNvSpPr>
            <a:spLocks noGrp="1"/>
          </p:cNvSpPr>
          <p:nvPr>
            <p:ph sz="half" idx="13" hasCustomPrompt="1"/>
          </p:nvPr>
        </p:nvSpPr>
        <p:spPr>
          <a:xfrm>
            <a:off x="517200" y="3337063"/>
            <a:ext cx="5479200" cy="27339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21" name="Content Placeholder 2">
            <a:extLst>
              <a:ext uri="{FF2B5EF4-FFF2-40B4-BE49-F238E27FC236}">
                <a16:creationId xmlns:a16="http://schemas.microsoft.com/office/drawing/2014/main" id="{6F85DCEE-F5DF-40E7-8009-7017483BB2D3}"/>
              </a:ext>
            </a:extLst>
          </p:cNvPr>
          <p:cNvSpPr>
            <a:spLocks noGrp="1"/>
          </p:cNvSpPr>
          <p:nvPr>
            <p:ph sz="half" idx="14" hasCustomPrompt="1"/>
          </p:nvPr>
        </p:nvSpPr>
        <p:spPr>
          <a:xfrm>
            <a:off x="6192000" y="3338234"/>
            <a:ext cx="5479200" cy="2732782"/>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1791000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 column blu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D959FB5-15DE-8243-8102-26A60117C3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74400" y="178242"/>
            <a:ext cx="753210" cy="577197"/>
          </a:xfrm>
          <a:prstGeom prst="rect">
            <a:avLst/>
          </a:prstGeom>
        </p:spPr>
      </p:pic>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rgbClr val="1E3C71"/>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FE49440F-96B3-4E68-A1BC-306E429322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Content Placeholder 2">
            <a:extLst>
              <a:ext uri="{FF2B5EF4-FFF2-40B4-BE49-F238E27FC236}">
                <a16:creationId xmlns:a16="http://schemas.microsoft.com/office/drawing/2014/main" id="{6F85DCEE-F5DF-40E7-8009-7017483BB2D3}"/>
              </a:ext>
            </a:extLst>
          </p:cNvPr>
          <p:cNvSpPr>
            <a:spLocks noGrp="1"/>
          </p:cNvSpPr>
          <p:nvPr>
            <p:ph sz="half" idx="1" hasCustomPrompt="1"/>
          </p:nvPr>
        </p:nvSpPr>
        <p:spPr>
          <a:xfrm>
            <a:off x="522000" y="15660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18" name="Content Placeholder 2">
            <a:extLst>
              <a:ext uri="{FF2B5EF4-FFF2-40B4-BE49-F238E27FC236}">
                <a16:creationId xmlns:a16="http://schemas.microsoft.com/office/drawing/2014/main" id="{6F85DCEE-F5DF-40E7-8009-7017483BB2D3}"/>
              </a:ext>
            </a:extLst>
          </p:cNvPr>
          <p:cNvSpPr>
            <a:spLocks noGrp="1"/>
          </p:cNvSpPr>
          <p:nvPr>
            <p:ph sz="half" idx="12" hasCustomPrompt="1"/>
          </p:nvPr>
        </p:nvSpPr>
        <p:spPr>
          <a:xfrm>
            <a:off x="6192000" y="15624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19" name="Content Placeholder 2">
            <a:extLst>
              <a:ext uri="{FF2B5EF4-FFF2-40B4-BE49-F238E27FC236}">
                <a16:creationId xmlns:a16="http://schemas.microsoft.com/office/drawing/2014/main" id="{6F85DCEE-F5DF-40E7-8009-7017483BB2D3}"/>
              </a:ext>
            </a:extLst>
          </p:cNvPr>
          <p:cNvSpPr>
            <a:spLocks noGrp="1"/>
          </p:cNvSpPr>
          <p:nvPr>
            <p:ph sz="half" idx="13" hasCustomPrompt="1"/>
          </p:nvPr>
        </p:nvSpPr>
        <p:spPr>
          <a:xfrm>
            <a:off x="6192000" y="3337063"/>
            <a:ext cx="5479200" cy="27339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20" name="Content Placeholder 2">
            <a:extLst>
              <a:ext uri="{FF2B5EF4-FFF2-40B4-BE49-F238E27FC236}">
                <a16:creationId xmlns:a16="http://schemas.microsoft.com/office/drawing/2014/main" id="{6F85DCEE-F5DF-40E7-8009-7017483BB2D3}"/>
              </a:ext>
            </a:extLst>
          </p:cNvPr>
          <p:cNvSpPr>
            <a:spLocks noGrp="1"/>
          </p:cNvSpPr>
          <p:nvPr>
            <p:ph sz="half" idx="14" hasCustomPrompt="1"/>
          </p:nvPr>
        </p:nvSpPr>
        <p:spPr>
          <a:xfrm>
            <a:off x="517200" y="3337063"/>
            <a:ext cx="5479200" cy="27339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534787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2 column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547920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pic>
        <p:nvPicPr>
          <p:cNvPr id="14" name="Picture 13">
            <a:extLst>
              <a:ext uri="{FF2B5EF4-FFF2-40B4-BE49-F238E27FC236}">
                <a16:creationId xmlns:a16="http://schemas.microsoft.com/office/drawing/2014/main" id="{FE49440F-96B3-4E68-A1BC-306E429322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7" name="Content Placeholder 2">
            <a:extLst>
              <a:ext uri="{FF2B5EF4-FFF2-40B4-BE49-F238E27FC236}">
                <a16:creationId xmlns:a16="http://schemas.microsoft.com/office/drawing/2014/main" id="{6F85DCEE-F5DF-40E7-8009-7017483BB2D3}"/>
              </a:ext>
            </a:extLst>
          </p:cNvPr>
          <p:cNvSpPr>
            <a:spLocks noGrp="1"/>
          </p:cNvSpPr>
          <p:nvPr>
            <p:ph sz="half" idx="1" hasCustomPrompt="1"/>
          </p:nvPr>
        </p:nvSpPr>
        <p:spPr>
          <a:xfrm>
            <a:off x="522000" y="15660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15" name="Content Placeholder 2">
            <a:extLst>
              <a:ext uri="{FF2B5EF4-FFF2-40B4-BE49-F238E27FC236}">
                <a16:creationId xmlns:a16="http://schemas.microsoft.com/office/drawing/2014/main" id="{6F85DCEE-F5DF-40E7-8009-7017483BB2D3}"/>
              </a:ext>
            </a:extLst>
          </p:cNvPr>
          <p:cNvSpPr>
            <a:spLocks noGrp="1"/>
          </p:cNvSpPr>
          <p:nvPr>
            <p:ph sz="half" idx="15" hasCustomPrompt="1"/>
          </p:nvPr>
        </p:nvSpPr>
        <p:spPr>
          <a:xfrm>
            <a:off x="6192000" y="1566000"/>
            <a:ext cx="5479200" cy="16378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16" name="Content Placeholder 2">
            <a:extLst>
              <a:ext uri="{FF2B5EF4-FFF2-40B4-BE49-F238E27FC236}">
                <a16:creationId xmlns:a16="http://schemas.microsoft.com/office/drawing/2014/main" id="{6F85DCEE-F5DF-40E7-8009-7017483BB2D3}"/>
              </a:ext>
            </a:extLst>
          </p:cNvPr>
          <p:cNvSpPr>
            <a:spLocks noGrp="1"/>
          </p:cNvSpPr>
          <p:nvPr>
            <p:ph sz="half" idx="16" hasCustomPrompt="1"/>
          </p:nvPr>
        </p:nvSpPr>
        <p:spPr>
          <a:xfrm>
            <a:off x="522000" y="3337063"/>
            <a:ext cx="5479200" cy="27339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21" name="Content Placeholder 2">
            <a:extLst>
              <a:ext uri="{FF2B5EF4-FFF2-40B4-BE49-F238E27FC236}">
                <a16:creationId xmlns:a16="http://schemas.microsoft.com/office/drawing/2014/main" id="{6F85DCEE-F5DF-40E7-8009-7017483BB2D3}"/>
              </a:ext>
            </a:extLst>
          </p:cNvPr>
          <p:cNvSpPr>
            <a:spLocks noGrp="1"/>
          </p:cNvSpPr>
          <p:nvPr>
            <p:ph sz="half" idx="17" hasCustomPrompt="1"/>
          </p:nvPr>
        </p:nvSpPr>
        <p:spPr>
          <a:xfrm>
            <a:off x="6192000" y="3337063"/>
            <a:ext cx="5479200" cy="2733953"/>
          </a:xfrm>
        </p:spPr>
        <p:txBody>
          <a:bodyPr vert="horz" lIns="0" tIns="331200" rIns="0" bIns="0" rtlCol="0">
            <a:normAutofit/>
          </a:bodyPr>
          <a:lstStyle>
            <a:lvl1pPr>
              <a:lnSpc>
                <a:spcPct val="100000"/>
              </a:lnSpc>
              <a:defRPr lang="en-US" dirty="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a:solidFill>
                  <a:schemeClr val="tx2"/>
                </a:solidFill>
              </a:defRPr>
            </a:lvl2pPr>
            <a:lvl3pPr marL="576000" indent="-216000">
              <a:lnSpc>
                <a:spcPct val="100000"/>
              </a:lnSpc>
              <a:buClr>
                <a:schemeClr val="tx2"/>
              </a:buClr>
              <a:buFont typeface="Wingdings" panose="05000000000000000000" pitchFamily="2" charset="2"/>
              <a:buChar char="§"/>
              <a:defRPr lang="en-US" dirty="0">
                <a:solidFill>
                  <a:schemeClr val="tx1"/>
                </a:solidFill>
              </a:defRPr>
            </a:lvl3pPr>
            <a:lvl4pPr>
              <a:defRPr lang="en-GB" dirty="0"/>
            </a:lvl4pPr>
            <a:lvl5pPr marL="216000" marR="0" indent="-216000" algn="l" defTabSz="914400" rtl="0" eaLnBrk="1" fontAlgn="auto" latinLnBrk="0" hangingPunct="1">
              <a:lnSpc>
                <a:spcPts val="1900"/>
              </a:lnSpc>
              <a:spcBef>
                <a:spcPts val="0"/>
              </a:spcBef>
              <a:spcAft>
                <a:spcPts val="371"/>
              </a:spcAft>
              <a:buClr>
                <a:schemeClr val="accent2"/>
              </a:buClr>
              <a:buSzPct val="90000"/>
              <a:buFont typeface="Wingdings" panose="05000000000000000000" pitchFamily="2" charset="2"/>
              <a:buChar char="n"/>
              <a:tabLst/>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Tree>
    <p:extLst>
      <p:ext uri="{BB962C8B-B14F-4D97-AF65-F5344CB8AC3E}">
        <p14:creationId xmlns:p14="http://schemas.microsoft.com/office/powerpoint/2010/main" val="210374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1 column + images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114E5A0-BCBF-4DF5-9191-72BA9CCF5327}"/>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9" name="Slide Number Placeholder 5">
            <a:extLst>
              <a:ext uri="{FF2B5EF4-FFF2-40B4-BE49-F238E27FC236}">
                <a16:creationId xmlns:a16="http://schemas.microsoft.com/office/drawing/2014/main" id="{3BB36BA7-6F24-4D5E-AB20-D823BD4360B3}"/>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A509B20D-170C-456D-B9A9-8E443DA5A983}"/>
              </a:ext>
            </a:extLst>
          </p:cNvPr>
          <p:cNvSpPr>
            <a:spLocks noGrp="1"/>
          </p:cNvSpPr>
          <p:nvPr>
            <p:ph type="title"/>
          </p:nvPr>
        </p:nvSpPr>
        <p:spPr>
          <a:xfrm>
            <a:off x="522000" y="842400"/>
            <a:ext cx="5479200" cy="720000"/>
          </a:xfrm>
          <a:prstGeom prst="rect">
            <a:avLst/>
          </a:prstGeom>
        </p:spPr>
        <p:txBody>
          <a:bodyPr anchor="t" anchorCtr="0">
            <a:normAutofit/>
          </a:bodyPr>
          <a:lstStyle>
            <a:lvl1pPr>
              <a:lnSpc>
                <a:spcPts val="3250"/>
              </a:lnSpc>
              <a:defRPr>
                <a:solidFill>
                  <a:schemeClr val="tx2"/>
                </a:solidFill>
              </a:defRPr>
            </a:lvl1pPr>
          </a:lstStyle>
          <a:p>
            <a:r>
              <a:rPr lang="en-US" dirty="0"/>
              <a:t>Click to edit Master title style</a:t>
            </a:r>
            <a:endParaRPr lang="en-GB" dirty="0"/>
          </a:p>
        </p:txBody>
      </p:sp>
      <p:sp>
        <p:nvSpPr>
          <p:cNvPr id="15"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6" y="1566000"/>
            <a:ext cx="7912265" cy="4464000"/>
          </a:xfrm>
        </p:spPr>
        <p:txBody>
          <a:bodyPr vert="horz" lIns="0" tIns="331200" rIns="0" bIns="0" rtlCol="0">
            <a:normAutofit/>
          </a:bodyPr>
          <a:lstStyle>
            <a:lvl1pPr>
              <a:lnSpc>
                <a:spcPct val="100000"/>
              </a:lnSpc>
              <a:defRPr lang="en-US" dirty="0" smtClean="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defRPr>
            </a:lvl2pPr>
            <a:lvl3pPr marL="576000" indent="-216000">
              <a:lnSpc>
                <a:spcPct val="100000"/>
              </a:lnSpc>
              <a:buClrTx/>
              <a:buFont typeface="Wingdings" panose="05000000000000000000" pitchFamily="2" charset="2"/>
              <a:buChar char="§"/>
              <a:defRPr>
                <a:solidFill>
                  <a:schemeClr val="tx2"/>
                </a:solidFill>
              </a:defRPr>
            </a:lvl3pPr>
            <a:lvl4pPr>
              <a:defRPr/>
            </a:lvl4pPr>
            <a:lvl5pPr>
              <a:buClr>
                <a:schemeClr val="accent2"/>
              </a:buClr>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5" name="Picture Placeholder 4">
            <a:extLst>
              <a:ext uri="{FF2B5EF4-FFF2-40B4-BE49-F238E27FC236}">
                <a16:creationId xmlns:a16="http://schemas.microsoft.com/office/drawing/2014/main" id="{F51F282F-BF46-4824-AF77-2DA818A3EE01}"/>
              </a:ext>
            </a:extLst>
          </p:cNvPr>
          <p:cNvSpPr>
            <a:spLocks noGrp="1"/>
          </p:cNvSpPr>
          <p:nvPr>
            <p:ph type="pic" sz="quarter" idx="15"/>
          </p:nvPr>
        </p:nvSpPr>
        <p:spPr>
          <a:xfrm>
            <a:off x="9025200" y="522000"/>
            <a:ext cx="2649600" cy="2649600"/>
          </a:xfrm>
        </p:spPr>
        <p:txBody>
          <a:bodyPr>
            <a:normAutofit/>
          </a:bodyPr>
          <a:lstStyle/>
          <a:p>
            <a:r>
              <a:rPr lang="en-US"/>
              <a:t>Click icon to add picture</a:t>
            </a:r>
            <a:endParaRPr lang="en-GB"/>
          </a:p>
        </p:txBody>
      </p:sp>
      <p:sp>
        <p:nvSpPr>
          <p:cNvPr id="8" name="Picture Placeholder 7">
            <a:extLst>
              <a:ext uri="{FF2B5EF4-FFF2-40B4-BE49-F238E27FC236}">
                <a16:creationId xmlns:a16="http://schemas.microsoft.com/office/drawing/2014/main" id="{1FA82BD8-3700-4EE3-A0F3-2EC9C35B7F9F}"/>
              </a:ext>
            </a:extLst>
          </p:cNvPr>
          <p:cNvSpPr>
            <a:spLocks noGrp="1"/>
          </p:cNvSpPr>
          <p:nvPr>
            <p:ph type="pic" sz="quarter" idx="16"/>
          </p:nvPr>
        </p:nvSpPr>
        <p:spPr>
          <a:xfrm>
            <a:off x="9024937" y="3380400"/>
            <a:ext cx="2649600" cy="2649600"/>
          </a:xfrm>
        </p:spPr>
        <p:txBody>
          <a:bodyPr>
            <a:normAutofit/>
          </a:bodyPr>
          <a:lstStyle/>
          <a:p>
            <a:r>
              <a:rPr lang="en-US"/>
              <a:t>Click icon to add picture</a:t>
            </a:r>
            <a:endParaRPr lang="en-GB"/>
          </a:p>
        </p:txBody>
      </p:sp>
      <p:pic>
        <p:nvPicPr>
          <p:cNvPr id="14" name="Picture 13">
            <a:extLst>
              <a:ext uri="{FF2B5EF4-FFF2-40B4-BE49-F238E27FC236}">
                <a16:creationId xmlns:a16="http://schemas.microsoft.com/office/drawing/2014/main" id="{D49C4022-4F4A-430D-A070-E0B79CD94B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Tree>
    <p:extLst>
      <p:ext uri="{BB962C8B-B14F-4D97-AF65-F5344CB8AC3E}">
        <p14:creationId xmlns:p14="http://schemas.microsoft.com/office/powerpoint/2010/main" val="16278957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2_1 column + images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114E5A0-BCBF-4DF5-9191-72BA9CCF5327}"/>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9" name="Slide Number Placeholder 5">
            <a:extLst>
              <a:ext uri="{FF2B5EF4-FFF2-40B4-BE49-F238E27FC236}">
                <a16:creationId xmlns:a16="http://schemas.microsoft.com/office/drawing/2014/main" id="{3BB36BA7-6F24-4D5E-AB20-D823BD4360B3}"/>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A509B20D-170C-456D-B9A9-8E443DA5A983}"/>
              </a:ext>
            </a:extLst>
          </p:cNvPr>
          <p:cNvSpPr>
            <a:spLocks noGrp="1"/>
          </p:cNvSpPr>
          <p:nvPr>
            <p:ph type="title"/>
          </p:nvPr>
        </p:nvSpPr>
        <p:spPr>
          <a:xfrm>
            <a:off x="522000" y="842400"/>
            <a:ext cx="5479200" cy="720000"/>
          </a:xfrm>
          <a:prstGeom prst="rect">
            <a:avLst/>
          </a:prstGeom>
        </p:spPr>
        <p:txBody>
          <a:bodyPr anchor="t" anchorCtr="0">
            <a:normAutofit/>
          </a:bodyPr>
          <a:lstStyle>
            <a:lvl1pPr>
              <a:lnSpc>
                <a:spcPts val="3250"/>
              </a:lnSpc>
              <a:defRPr>
                <a:solidFill>
                  <a:schemeClr val="accent1"/>
                </a:solidFill>
              </a:defRPr>
            </a:lvl1pPr>
          </a:lstStyle>
          <a:p>
            <a:r>
              <a:rPr lang="en-US" dirty="0"/>
              <a:t>Click to edit Master title style</a:t>
            </a:r>
            <a:endParaRPr lang="en-GB" dirty="0"/>
          </a:p>
        </p:txBody>
      </p:sp>
      <p:sp>
        <p:nvSpPr>
          <p:cNvPr id="15"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6" y="1566000"/>
            <a:ext cx="7912265" cy="4464000"/>
          </a:xfrm>
        </p:spPr>
        <p:txBody>
          <a:bodyPr vert="horz" lIns="0" tIns="331200" rIns="0" bIns="0" rtlCol="0">
            <a:normAutofit/>
          </a:bodyPr>
          <a:lstStyle>
            <a:lvl1pPr>
              <a:lnSpc>
                <a:spcPct val="100000"/>
              </a:lnSpc>
              <a:defRPr lang="en-US" dirty="0" smtClean="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defRPr>
            </a:lvl2pPr>
            <a:lvl3pPr marL="576000" indent="-216000">
              <a:lnSpc>
                <a:spcPct val="100000"/>
              </a:lnSpc>
              <a:buClrTx/>
              <a:buFont typeface="Wingdings" panose="05000000000000000000" pitchFamily="2" charset="2"/>
              <a:buChar char="§"/>
              <a:defRPr>
                <a:solidFill>
                  <a:schemeClr val="tx2"/>
                </a:solidFill>
              </a:defRPr>
            </a:lvl3pPr>
            <a:lvl4pPr>
              <a:defRPr/>
            </a:lvl4pPr>
            <a:lvl5pPr>
              <a:buClr>
                <a:schemeClr val="accent2"/>
              </a:buClr>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5" name="Picture Placeholder 4">
            <a:extLst>
              <a:ext uri="{FF2B5EF4-FFF2-40B4-BE49-F238E27FC236}">
                <a16:creationId xmlns:a16="http://schemas.microsoft.com/office/drawing/2014/main" id="{F51F282F-BF46-4824-AF77-2DA818A3EE01}"/>
              </a:ext>
            </a:extLst>
          </p:cNvPr>
          <p:cNvSpPr>
            <a:spLocks noGrp="1"/>
          </p:cNvSpPr>
          <p:nvPr>
            <p:ph type="pic" sz="quarter" idx="15"/>
          </p:nvPr>
        </p:nvSpPr>
        <p:spPr>
          <a:xfrm>
            <a:off x="9025200" y="522000"/>
            <a:ext cx="2649600" cy="2649600"/>
          </a:xfrm>
        </p:spPr>
        <p:txBody>
          <a:bodyPr>
            <a:normAutofit/>
          </a:bodyPr>
          <a:lstStyle/>
          <a:p>
            <a:r>
              <a:rPr lang="en-US"/>
              <a:t>Click icon to add picture</a:t>
            </a:r>
            <a:endParaRPr lang="en-GB"/>
          </a:p>
        </p:txBody>
      </p:sp>
      <p:sp>
        <p:nvSpPr>
          <p:cNvPr id="8" name="Picture Placeholder 7">
            <a:extLst>
              <a:ext uri="{FF2B5EF4-FFF2-40B4-BE49-F238E27FC236}">
                <a16:creationId xmlns:a16="http://schemas.microsoft.com/office/drawing/2014/main" id="{1FA82BD8-3700-4EE3-A0F3-2EC9C35B7F9F}"/>
              </a:ext>
            </a:extLst>
          </p:cNvPr>
          <p:cNvSpPr>
            <a:spLocks noGrp="1"/>
          </p:cNvSpPr>
          <p:nvPr>
            <p:ph type="pic" sz="quarter" idx="16"/>
          </p:nvPr>
        </p:nvSpPr>
        <p:spPr>
          <a:xfrm>
            <a:off x="9024937" y="3380400"/>
            <a:ext cx="2649600" cy="2649600"/>
          </a:xfrm>
        </p:spPr>
        <p:txBody>
          <a:bodyPr>
            <a:normAutofit/>
          </a:bodyPr>
          <a:lstStyle/>
          <a:p>
            <a:r>
              <a:rPr lang="en-US"/>
              <a:t>Click icon to add picture</a:t>
            </a:r>
            <a:endParaRPr lang="en-GB"/>
          </a:p>
        </p:txBody>
      </p:sp>
      <p:pic>
        <p:nvPicPr>
          <p:cNvPr id="14" name="Picture 13">
            <a:extLst>
              <a:ext uri="{FF2B5EF4-FFF2-40B4-BE49-F238E27FC236}">
                <a16:creationId xmlns:a16="http://schemas.microsoft.com/office/drawing/2014/main" id="{D49C4022-4F4A-430D-A070-E0B79CD94B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Tree>
    <p:extLst>
      <p:ext uri="{BB962C8B-B14F-4D97-AF65-F5344CB8AC3E}">
        <p14:creationId xmlns:p14="http://schemas.microsoft.com/office/powerpoint/2010/main" val="102358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lue white">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2C7C9B-A5C5-1649-ABD0-A9B69D29BA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460" y="1167042"/>
            <a:ext cx="6089747" cy="4674958"/>
          </a:xfrm>
          <a:prstGeom prst="rect">
            <a:avLst/>
          </a:prstGeom>
        </p:spPr>
      </p:pic>
      <p:sp>
        <p:nvSpPr>
          <p:cNvPr id="11"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1866">
                <a:solidFill>
                  <a:schemeClr val="tx1"/>
                </a:solidFill>
              </a:defRPr>
            </a:lvl1pPr>
          </a:lstStyle>
          <a:p>
            <a:fld id="{AB946FCE-CD33-40F3-99C8-62083596779E}" type="datetime4">
              <a:rPr lang="en-GB" smtClean="0"/>
              <a:pPr/>
              <a:t>13 May 2022</a:t>
            </a:fld>
            <a:endParaRPr lang="en-GB" dirty="0"/>
          </a:p>
        </p:txBody>
      </p:sp>
      <p:pic>
        <p:nvPicPr>
          <p:cNvPr id="7" name="Picture 6">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866000" y="392400"/>
            <a:ext cx="3466800" cy="902130"/>
          </a:xfrm>
          <a:prstGeom prst="rect">
            <a:avLst/>
          </a:prstGeom>
        </p:spPr>
      </p:pic>
      <p:sp>
        <p:nvSpPr>
          <p:cNvPr id="8" name="Title 1">
            <a:extLst>
              <a:ext uri="{FF2B5EF4-FFF2-40B4-BE49-F238E27FC236}">
                <a16:creationId xmlns:a16="http://schemas.microsoft.com/office/drawing/2014/main" id="{F959FCF2-D1C4-FF4C-AE1C-2EABDD3F289A}"/>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Tree>
  </p:cSld>
  <p:clrMapOvr>
    <a:overrideClrMapping bg1="lt1" tx1="dk1" bg2="lt2" tx2="dk2" accent1="accent1" accent2="accent2" accent3="accent3" accent4="accent4" accent5="accent5" accent6="accent6" hlink="hlink" folHlink="folHlink"/>
  </p:clrMapOvr>
  <p:hf sldNum="0"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3_1 column + images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114E5A0-BCBF-4DF5-9191-72BA9CCF5327}"/>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9" name="Slide Number Placeholder 5">
            <a:extLst>
              <a:ext uri="{FF2B5EF4-FFF2-40B4-BE49-F238E27FC236}">
                <a16:creationId xmlns:a16="http://schemas.microsoft.com/office/drawing/2014/main" id="{3BB36BA7-6F24-4D5E-AB20-D823BD4360B3}"/>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sp>
        <p:nvSpPr>
          <p:cNvPr id="2" name="Title 1">
            <a:extLst>
              <a:ext uri="{FF2B5EF4-FFF2-40B4-BE49-F238E27FC236}">
                <a16:creationId xmlns:a16="http://schemas.microsoft.com/office/drawing/2014/main" id="{A509B20D-170C-456D-B9A9-8E443DA5A983}"/>
              </a:ext>
            </a:extLst>
          </p:cNvPr>
          <p:cNvSpPr>
            <a:spLocks noGrp="1"/>
          </p:cNvSpPr>
          <p:nvPr>
            <p:ph type="title"/>
          </p:nvPr>
        </p:nvSpPr>
        <p:spPr>
          <a:xfrm>
            <a:off x="522000" y="842400"/>
            <a:ext cx="5479200" cy="720000"/>
          </a:xfrm>
          <a:prstGeom prst="rect">
            <a:avLst/>
          </a:prstGeom>
        </p:spPr>
        <p:txBody>
          <a:bodyPr anchor="t" anchorCtr="0">
            <a:normAutofit/>
          </a:bodyPr>
          <a:lstStyle>
            <a:lvl1pPr>
              <a:lnSpc>
                <a:spcPts val="3250"/>
              </a:lnSpc>
              <a:defRPr>
                <a:solidFill>
                  <a:srgbClr val="1E3C71"/>
                </a:solidFill>
              </a:defRPr>
            </a:lvl1pPr>
          </a:lstStyle>
          <a:p>
            <a:r>
              <a:rPr lang="en-US" dirty="0"/>
              <a:t>Click to edit Master title style</a:t>
            </a:r>
            <a:endParaRPr lang="en-GB" dirty="0"/>
          </a:p>
        </p:txBody>
      </p:sp>
      <p:sp>
        <p:nvSpPr>
          <p:cNvPr id="15"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6" y="1566000"/>
            <a:ext cx="7912265" cy="4464000"/>
          </a:xfrm>
        </p:spPr>
        <p:txBody>
          <a:bodyPr vert="horz" lIns="0" tIns="331200" rIns="0" bIns="0" rtlCol="0">
            <a:normAutofit/>
          </a:bodyPr>
          <a:lstStyle>
            <a:lvl1pPr>
              <a:lnSpc>
                <a:spcPct val="100000"/>
              </a:lnSpc>
              <a:defRPr lang="en-US" dirty="0" smtClean="0">
                <a:solidFill>
                  <a:schemeClr val="tx2"/>
                </a:solidFill>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defRPr>
            </a:lvl2pPr>
            <a:lvl3pPr marL="576000" indent="-216000">
              <a:lnSpc>
                <a:spcPct val="100000"/>
              </a:lnSpc>
              <a:buClrTx/>
              <a:buFont typeface="Wingdings" panose="05000000000000000000" pitchFamily="2" charset="2"/>
              <a:buChar char="§"/>
              <a:defRPr>
                <a:solidFill>
                  <a:schemeClr val="tx2"/>
                </a:solidFill>
              </a:defRPr>
            </a:lvl3pPr>
            <a:lvl4pPr>
              <a:defRPr/>
            </a:lvl4pPr>
            <a:lvl5pPr>
              <a:buClr>
                <a:schemeClr val="accent2"/>
              </a:buClr>
              <a:defRPr/>
            </a:lvl5pPr>
            <a:lvl6pPr>
              <a:buClr>
                <a:schemeClr val="accent2"/>
              </a:buClr>
              <a:defRPr/>
            </a:lvl6pPr>
          </a:lstStyle>
          <a:p>
            <a:pPr lvl="0"/>
            <a:r>
              <a:rPr lang="en-US" dirty="0"/>
              <a:t>Edit Master text styles</a:t>
            </a:r>
          </a:p>
          <a:p>
            <a:pPr lvl="1"/>
            <a:r>
              <a:rPr lang="en-US" dirty="0"/>
              <a:t>Second level</a:t>
            </a:r>
          </a:p>
          <a:p>
            <a:pPr lvl="2"/>
            <a:r>
              <a:rPr lang="en-US" dirty="0"/>
              <a:t>Third level</a:t>
            </a:r>
          </a:p>
        </p:txBody>
      </p:sp>
      <p:sp>
        <p:nvSpPr>
          <p:cNvPr id="5" name="Picture Placeholder 4">
            <a:extLst>
              <a:ext uri="{FF2B5EF4-FFF2-40B4-BE49-F238E27FC236}">
                <a16:creationId xmlns:a16="http://schemas.microsoft.com/office/drawing/2014/main" id="{F51F282F-BF46-4824-AF77-2DA818A3EE01}"/>
              </a:ext>
            </a:extLst>
          </p:cNvPr>
          <p:cNvSpPr>
            <a:spLocks noGrp="1"/>
          </p:cNvSpPr>
          <p:nvPr>
            <p:ph type="pic" sz="quarter" idx="15"/>
          </p:nvPr>
        </p:nvSpPr>
        <p:spPr>
          <a:xfrm>
            <a:off x="9025200" y="522000"/>
            <a:ext cx="2649600" cy="2649600"/>
          </a:xfrm>
        </p:spPr>
        <p:txBody>
          <a:bodyPr>
            <a:normAutofit/>
          </a:bodyPr>
          <a:lstStyle/>
          <a:p>
            <a:r>
              <a:rPr lang="en-US"/>
              <a:t>Click icon to add picture</a:t>
            </a:r>
            <a:endParaRPr lang="en-GB"/>
          </a:p>
        </p:txBody>
      </p:sp>
      <p:sp>
        <p:nvSpPr>
          <p:cNvPr id="8" name="Picture Placeholder 7">
            <a:extLst>
              <a:ext uri="{FF2B5EF4-FFF2-40B4-BE49-F238E27FC236}">
                <a16:creationId xmlns:a16="http://schemas.microsoft.com/office/drawing/2014/main" id="{1FA82BD8-3700-4EE3-A0F3-2EC9C35B7F9F}"/>
              </a:ext>
            </a:extLst>
          </p:cNvPr>
          <p:cNvSpPr>
            <a:spLocks noGrp="1"/>
          </p:cNvSpPr>
          <p:nvPr>
            <p:ph type="pic" sz="quarter" idx="16"/>
          </p:nvPr>
        </p:nvSpPr>
        <p:spPr>
          <a:xfrm>
            <a:off x="9024937" y="3380400"/>
            <a:ext cx="2649600" cy="2649600"/>
          </a:xfrm>
        </p:spPr>
        <p:txBody>
          <a:bodyPr>
            <a:normAutofit/>
          </a:bodyPr>
          <a:lstStyle/>
          <a:p>
            <a:r>
              <a:rPr lang="en-US"/>
              <a:t>Click icon to add picture</a:t>
            </a:r>
            <a:endParaRPr lang="en-GB"/>
          </a:p>
        </p:txBody>
      </p:sp>
      <p:pic>
        <p:nvPicPr>
          <p:cNvPr id="14" name="Picture 13">
            <a:extLst>
              <a:ext uri="{FF2B5EF4-FFF2-40B4-BE49-F238E27FC236}">
                <a16:creationId xmlns:a16="http://schemas.microsoft.com/office/drawing/2014/main" id="{D49C4022-4F4A-430D-A070-E0B79CD94B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Tree>
    <p:extLst>
      <p:ext uri="{BB962C8B-B14F-4D97-AF65-F5344CB8AC3E}">
        <p14:creationId xmlns:p14="http://schemas.microsoft.com/office/powerpoint/2010/main" val="16824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yellow whit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988B7A-E944-3B44-865A-68BE9E8AA9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1200" y="1160400"/>
            <a:ext cx="6098400" cy="4681600"/>
          </a:xfrm>
          <a:prstGeom prst="rect">
            <a:avLst/>
          </a:prstGeom>
        </p:spPr>
      </p:pic>
      <p:sp>
        <p:nvSpPr>
          <p:cNvPr id="4"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2070"/>
            </a:lvl1pPr>
          </a:lstStyle>
          <a:p>
            <a:fld id="{AB946FCE-CD33-40F3-99C8-62083596779E}" type="datetime4">
              <a:rPr lang="en-GB" smtClean="0"/>
              <a:pPr/>
              <a:t>13 May 2022</a:t>
            </a:fld>
            <a:endParaRPr lang="en-GB" dirty="0"/>
          </a:p>
        </p:txBody>
      </p:sp>
      <p:pic>
        <p:nvPicPr>
          <p:cNvPr id="10" name="Picture 9">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866000" y="392400"/>
            <a:ext cx="3466800" cy="902130"/>
          </a:xfrm>
          <a:prstGeom prst="rect">
            <a:avLst/>
          </a:prstGeom>
        </p:spPr>
      </p:pic>
      <p:sp>
        <p:nvSpPr>
          <p:cNvPr id="9" name="Title 1">
            <a:extLst>
              <a:ext uri="{FF2B5EF4-FFF2-40B4-BE49-F238E27FC236}">
                <a16:creationId xmlns:a16="http://schemas.microsoft.com/office/drawing/2014/main" id="{4D1D9932-4332-0644-85D0-1B613AA9EA90}"/>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325746017"/>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reen black">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C06C5A-7F9E-A042-AAD5-43F6A73167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79751" y="1200068"/>
            <a:ext cx="6011644" cy="4577502"/>
          </a:xfrm>
          <a:prstGeom prst="rect">
            <a:avLst/>
          </a:prstGeom>
        </p:spPr>
      </p:pic>
      <p:sp>
        <p:nvSpPr>
          <p:cNvPr id="11"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1866">
                <a:solidFill>
                  <a:schemeClr val="tx1"/>
                </a:solidFill>
              </a:defRPr>
            </a:lvl1pPr>
          </a:lstStyle>
          <a:p>
            <a:fld id="{AB946FCE-CD33-40F3-99C8-62083596779E}" type="datetime4">
              <a:rPr lang="en-GB" smtClean="0"/>
              <a:pPr/>
              <a:t>13 May 2022</a:t>
            </a:fld>
            <a:endParaRPr lang="en-GB" dirty="0"/>
          </a:p>
        </p:txBody>
      </p:sp>
      <p:pic>
        <p:nvPicPr>
          <p:cNvPr id="12" name="Picture 11">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0" y="392400"/>
            <a:ext cx="3466799" cy="902130"/>
          </a:xfrm>
          <a:prstGeom prst="rect">
            <a:avLst/>
          </a:prstGeom>
        </p:spPr>
      </p:pic>
      <p:sp>
        <p:nvSpPr>
          <p:cNvPr id="14" name="Title 1">
            <a:extLst>
              <a:ext uri="{FF2B5EF4-FFF2-40B4-BE49-F238E27FC236}">
                <a16:creationId xmlns:a16="http://schemas.microsoft.com/office/drawing/2014/main" id="{7656AD63-05C5-5A49-9ABB-CAEE0339CE5D}"/>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436166468"/>
      </p:ext>
    </p:extLst>
  </p:cSld>
  <p:clrMapOvr>
    <a:overrideClrMapping bg1="dk1" tx1="lt1" bg2="dk2" tx2="lt2" accent1="accent1" accent2="accent2" accent3="accent3" accent4="accent4" accent5="accent5" accent6="accent6" hlink="hlink" folHlink="folHlink"/>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green black">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CEFE474-207A-9744-AB3F-0519A80CF1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8895" y="1171525"/>
            <a:ext cx="6032500" cy="4622800"/>
          </a:xfrm>
          <a:prstGeom prst="rect">
            <a:avLst/>
          </a:prstGeom>
        </p:spPr>
      </p:pic>
      <p:sp>
        <p:nvSpPr>
          <p:cNvPr id="11"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1866">
                <a:solidFill>
                  <a:schemeClr val="tx1"/>
                </a:solidFill>
              </a:defRPr>
            </a:lvl1pPr>
          </a:lstStyle>
          <a:p>
            <a:fld id="{AB946FCE-CD33-40F3-99C8-62083596779E}" type="datetime4">
              <a:rPr lang="en-GB" smtClean="0"/>
              <a:pPr/>
              <a:t>13 May 2022</a:t>
            </a:fld>
            <a:endParaRPr lang="en-GB" dirty="0"/>
          </a:p>
        </p:txBody>
      </p:sp>
      <p:pic>
        <p:nvPicPr>
          <p:cNvPr id="12" name="Picture 11">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0" y="392400"/>
            <a:ext cx="3466799" cy="902130"/>
          </a:xfrm>
          <a:prstGeom prst="rect">
            <a:avLst/>
          </a:prstGeom>
        </p:spPr>
      </p:pic>
      <p:sp>
        <p:nvSpPr>
          <p:cNvPr id="14" name="Title 1">
            <a:extLst>
              <a:ext uri="{FF2B5EF4-FFF2-40B4-BE49-F238E27FC236}">
                <a16:creationId xmlns:a16="http://schemas.microsoft.com/office/drawing/2014/main" id="{7656AD63-05C5-5A49-9ABB-CAEE0339CE5D}"/>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457806171"/>
      </p:ext>
    </p:extLst>
  </p:cSld>
  <p:clrMapOvr>
    <a:overrideClrMapping bg1="dk1" tx1="lt1" bg2="dk2" tx2="lt2" accent1="accent1" accent2="accent2" accent3="accent3" accent4="accent4" accent5="accent5" accent6="accent6" hlink="hlink" folHlink="folHlink"/>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blue black">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4D5A3C-5846-224A-8A81-64700BBAB3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9847" y="1185818"/>
            <a:ext cx="6032500" cy="4622800"/>
          </a:xfrm>
          <a:prstGeom prst="rect">
            <a:avLst/>
          </a:prstGeom>
        </p:spPr>
      </p:pic>
      <p:sp>
        <p:nvSpPr>
          <p:cNvPr id="11" name="Date Placeholder 3">
            <a:extLst>
              <a:ext uri="{FF2B5EF4-FFF2-40B4-BE49-F238E27FC236}">
                <a16:creationId xmlns:a16="http://schemas.microsoft.com/office/drawing/2014/main" id="{1D0EAB7C-A067-4E14-9993-05B3F8CCEFC4}"/>
              </a:ext>
            </a:extLst>
          </p:cNvPr>
          <p:cNvSpPr>
            <a:spLocks noGrp="1"/>
          </p:cNvSpPr>
          <p:nvPr>
            <p:ph type="dt" sz="half" idx="10"/>
          </p:nvPr>
        </p:nvSpPr>
        <p:spPr>
          <a:xfrm>
            <a:off x="514800" y="806400"/>
            <a:ext cx="2743200" cy="365125"/>
          </a:xfrm>
          <a:prstGeom prst="rect">
            <a:avLst/>
          </a:prstGeom>
        </p:spPr>
        <p:txBody>
          <a:bodyPr lIns="0" tIns="0" rIns="0" bIns="0"/>
          <a:lstStyle>
            <a:lvl1pPr>
              <a:defRPr sz="1866">
                <a:solidFill>
                  <a:schemeClr val="tx1"/>
                </a:solidFill>
              </a:defRPr>
            </a:lvl1pPr>
          </a:lstStyle>
          <a:p>
            <a:fld id="{AB946FCE-CD33-40F3-99C8-62083596779E}" type="datetime4">
              <a:rPr lang="en-GB" smtClean="0"/>
              <a:pPr/>
              <a:t>13 May 2022</a:t>
            </a:fld>
            <a:endParaRPr lang="en-GB" dirty="0"/>
          </a:p>
        </p:txBody>
      </p:sp>
      <p:pic>
        <p:nvPicPr>
          <p:cNvPr id="12" name="Picture 11">
            <a:extLst>
              <a:ext uri="{FF2B5EF4-FFF2-40B4-BE49-F238E27FC236}">
                <a16:creationId xmlns:a16="http://schemas.microsoft.com/office/drawing/2014/main" id="{A721C32D-85C3-4AF9-B8D5-F12789CCC8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0" y="392400"/>
            <a:ext cx="3466799" cy="902130"/>
          </a:xfrm>
          <a:prstGeom prst="rect">
            <a:avLst/>
          </a:prstGeom>
        </p:spPr>
      </p:pic>
      <p:sp>
        <p:nvSpPr>
          <p:cNvPr id="10" name="Title 1">
            <a:extLst>
              <a:ext uri="{FF2B5EF4-FFF2-40B4-BE49-F238E27FC236}">
                <a16:creationId xmlns:a16="http://schemas.microsoft.com/office/drawing/2014/main" id="{26312E88-F8F6-EA49-A83F-FB3F49D2603D}"/>
              </a:ext>
            </a:extLst>
          </p:cNvPr>
          <p:cNvSpPr>
            <a:spLocks noGrp="1"/>
          </p:cNvSpPr>
          <p:nvPr>
            <p:ph type="title"/>
          </p:nvPr>
        </p:nvSpPr>
        <p:spPr>
          <a:xfrm>
            <a:off x="514800" y="2602800"/>
            <a:ext cx="11228400" cy="1519200"/>
          </a:xfrm>
          <a:prstGeom prst="rect">
            <a:avLst/>
          </a:prstGeom>
        </p:spPr>
        <p:txBody>
          <a:bodyPr anchor="ctr" anchorCtr="0"/>
          <a:lstStyle>
            <a:lvl1pPr algn="ctr">
              <a:lnSpc>
                <a:spcPct val="100000"/>
              </a:lnSpc>
              <a:defRPr sz="10400">
                <a:solidFill>
                  <a:schemeClr val="tx1"/>
                </a:solidFill>
              </a:defRPr>
            </a:lvl1pPr>
          </a:lstStyle>
          <a:p>
            <a:r>
              <a:rPr lang="en-US" dirty="0"/>
              <a:t>Click to edit Master title style</a:t>
            </a:r>
            <a:endParaRPr lang="en-GB" dirty="0"/>
          </a:p>
        </p:txBody>
      </p:sp>
    </p:spTree>
  </p:cSld>
  <p:clrMapOvr>
    <a:overrideClrMapping bg1="dk1" tx1="lt1" bg2="dk2" tx2="lt2" accent1="accent1" accent2="accent2" accent3="accent3" accent4="accent4" accent5="accent5" accent6="accent6" hlink="hlink" folHlink="folHlink"/>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column - teal chevron">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C58CB7C0-C65F-B64A-9C77-F51F18C1FE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3765" y="1155740"/>
            <a:ext cx="6104470" cy="4686260"/>
          </a:xfrm>
          <a:prstGeom prst="rect">
            <a:avLst/>
          </a:prstGeom>
        </p:spPr>
      </p:pic>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
        <p:nvSpPr>
          <p:cNvPr id="18"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1"/>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1"/>
              </a:buClr>
              <a:buFont typeface="Wingdings" panose="05000000000000000000" pitchFamily="2" charset="2"/>
              <a:buChar char="§"/>
              <a:defRPr sz="2300">
                <a:solidFill>
                  <a:schemeClr val="tx2"/>
                </a:solidFill>
              </a:defRPr>
            </a:lvl3pPr>
            <a:lvl4pPr marL="720000" indent="-216000">
              <a:lnSpc>
                <a:spcPct val="100000"/>
              </a:lnSpc>
              <a:buFont typeface="Wingdings" panose="05000000000000000000" pitchFamily="2" charset="2"/>
              <a:buChar char="§"/>
              <a:defRPr sz="2200" u="none" baseline="0">
                <a:solidFill>
                  <a:schemeClr val="tx2"/>
                </a:solidFill>
              </a:defRPr>
            </a:lvl4pPr>
            <a:lvl5pPr marL="864000" indent="-216000">
              <a:lnSpc>
                <a:spcPct val="100000"/>
              </a:lnSpc>
              <a:buClrTx/>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
        <p:nvSpPr>
          <p:cNvPr id="15"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861530" cy="720000"/>
          </a:xfrm>
          <a:prstGeom prst="rect">
            <a:avLst/>
          </a:prstGeom>
        </p:spPr>
        <p:txBody>
          <a:bodyPr vert="horz" lIns="0" tIns="0" rIns="0" bIns="0" rtlCol="0" anchor="t" anchorCtr="0">
            <a:normAutofit/>
          </a:bodyPr>
          <a:lstStyle>
            <a:lvl1pPr>
              <a:defRPr lang="en-GB">
                <a:solidFill>
                  <a:schemeClr val="accent1"/>
                </a:solidFill>
              </a:defRPr>
            </a:lvl1pPr>
          </a:lstStyle>
          <a:p>
            <a:pPr lvl="0">
              <a:lnSpc>
                <a:spcPts val="3250"/>
              </a:lnSpc>
            </a:pPr>
            <a:r>
              <a:rPr lang="en-US" dirty="0"/>
              <a:t>Click to edit Master title style</a:t>
            </a:r>
            <a:endParaRPr lang="en-GB" dirty="0"/>
          </a:p>
        </p:txBody>
      </p:sp>
    </p:spTree>
    <p:extLst>
      <p:ext uri="{BB962C8B-B14F-4D97-AF65-F5344CB8AC3E}">
        <p14:creationId xmlns:p14="http://schemas.microsoft.com/office/powerpoint/2010/main" val="2371119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 column - coral chevron">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F702800-4EE0-2743-9EB2-508CE130A6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461" y="1170972"/>
            <a:ext cx="6084628" cy="4671027"/>
          </a:xfrm>
          <a:prstGeom prst="rect">
            <a:avLst/>
          </a:prstGeom>
        </p:spPr>
      </p:pic>
      <p:sp>
        <p:nvSpPr>
          <p:cNvPr id="8" name="Rectangle 7">
            <a:extLst>
              <a:ext uri="{FF2B5EF4-FFF2-40B4-BE49-F238E27FC236}">
                <a16:creationId xmlns:a16="http://schemas.microsoft.com/office/drawing/2014/main" id="{C9371DAE-A209-4F99-8998-011EBCC6FC9F}"/>
              </a:ext>
            </a:extLst>
          </p:cNvPr>
          <p:cNvSpPr/>
          <p:nvPr userDrawn="1"/>
        </p:nvSpPr>
        <p:spPr>
          <a:xfrm>
            <a:off x="0" y="6348923"/>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1" name="Slide Number Placeholder 5">
            <a:extLst>
              <a:ext uri="{FF2B5EF4-FFF2-40B4-BE49-F238E27FC236}">
                <a16:creationId xmlns:a16="http://schemas.microsoft.com/office/drawing/2014/main" id="{8F84C52A-A232-44B0-91E1-6C35437E881A}"/>
              </a:ext>
            </a:extLst>
          </p:cNvPr>
          <p:cNvSpPr txBox="1">
            <a:spLocks/>
          </p:cNvSpPr>
          <p:nvPr userDrawn="1"/>
        </p:nvSpPr>
        <p:spPr>
          <a:xfrm>
            <a:off x="11174400" y="6348923"/>
            <a:ext cx="500400" cy="501650"/>
          </a:xfrm>
          <a:prstGeom prst="rect">
            <a:avLst/>
          </a:prstGeom>
        </p:spPr>
        <p:txBody>
          <a:bodyPr vert="horz" lIns="0" tIns="0" rIns="0" bIns="0" rtlCol="0" anchor="ctr">
            <a:normAutofit/>
          </a:bodyPr>
          <a:lstStyle>
            <a:defPPr>
              <a:defRPr lang="en-US"/>
            </a:defPPr>
            <a:lvl1pPr marL="0" algn="r" defTabSz="914400" rtl="0" eaLnBrk="1" latinLnBrk="0" hangingPunct="1">
              <a:lnSpc>
                <a:spcPts val="1900"/>
              </a:lnSpc>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65ED3-5985-4D19-8FFA-E2B1DCF4EC52}" type="slidenum">
              <a:rPr lang="en-GB" smtClean="0"/>
              <a:pPr/>
              <a:t>‹#›</a:t>
            </a:fld>
            <a:endParaRPr lang="en-GB"/>
          </a:p>
        </p:txBody>
      </p:sp>
      <p:pic>
        <p:nvPicPr>
          <p:cNvPr id="14" name="Picture 13">
            <a:extLst>
              <a:ext uri="{FF2B5EF4-FFF2-40B4-BE49-F238E27FC236}">
                <a16:creationId xmlns:a16="http://schemas.microsoft.com/office/drawing/2014/main" id="{1AA6D8F6-1179-4A3E-B426-3B2F125F16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4400" y="80398"/>
            <a:ext cx="762002" cy="762002"/>
          </a:xfrm>
          <a:prstGeom prst="rect">
            <a:avLst/>
          </a:prstGeom>
        </p:spPr>
      </p:pic>
      <p:sp>
        <p:nvSpPr>
          <p:cNvPr id="20" name="Text Placeholder 14">
            <a:extLst>
              <a:ext uri="{FF2B5EF4-FFF2-40B4-BE49-F238E27FC236}">
                <a16:creationId xmlns:a16="http://schemas.microsoft.com/office/drawing/2014/main" id="{F810EB91-327E-4BC3-93A7-D326DD9D2310}"/>
              </a:ext>
            </a:extLst>
          </p:cNvPr>
          <p:cNvSpPr>
            <a:spLocks noGrp="1"/>
          </p:cNvSpPr>
          <p:nvPr>
            <p:ph type="body" sz="quarter" idx="14" hasCustomPrompt="1"/>
          </p:nvPr>
        </p:nvSpPr>
        <p:spPr>
          <a:xfrm>
            <a:off x="522287" y="1562399"/>
            <a:ext cx="10652114" cy="4368843"/>
          </a:xfrm>
        </p:spPr>
        <p:txBody>
          <a:bodyPr vert="horz" lIns="0" tIns="331200" rIns="0" bIns="0" rtlCol="0">
            <a:normAutofit/>
          </a:bodyPr>
          <a:lstStyle>
            <a:lvl1pPr marL="0" indent="0">
              <a:lnSpc>
                <a:spcPct val="100000"/>
              </a:lnSpc>
              <a:buNone/>
              <a:defRPr lang="en-US" dirty="0" smtClean="0">
                <a:solidFill>
                  <a:schemeClr val="tx2"/>
                </a:solidFill>
                <a:latin typeface="+mn-lt"/>
              </a:defRPr>
            </a:lvl1pPr>
            <a:lvl2pPr marL="432000" indent="-288000">
              <a:lnSpc>
                <a:spcPct val="100000"/>
              </a:lnSpc>
              <a:buClr>
                <a:schemeClr val="tx2"/>
              </a:buClr>
              <a:buSzPct val="90000"/>
              <a:buFont typeface="Wingdings" panose="05000000000000000000" pitchFamily="2" charset="2"/>
              <a:buChar char="n"/>
              <a:defRPr lang="en-US" dirty="0" smtClean="0">
                <a:solidFill>
                  <a:schemeClr val="tx2"/>
                </a:solidFill>
                <a:latin typeface="+mn-lt"/>
              </a:defRPr>
            </a:lvl2pPr>
            <a:lvl3pPr marL="576000" indent="-216000">
              <a:lnSpc>
                <a:spcPct val="100000"/>
              </a:lnSpc>
              <a:buClr>
                <a:schemeClr val="tx2"/>
              </a:buClr>
              <a:buFont typeface="Wingdings" panose="05000000000000000000" pitchFamily="2" charset="2"/>
              <a:buChar char="§"/>
              <a:defRPr sz="2300">
                <a:solidFill>
                  <a:schemeClr val="tx2"/>
                </a:solidFill>
              </a:defRPr>
            </a:lvl3pPr>
            <a:lvl4pPr marL="720000" indent="-216000">
              <a:lnSpc>
                <a:spcPct val="100000"/>
              </a:lnSpc>
              <a:buClr>
                <a:schemeClr val="tx2"/>
              </a:buClr>
              <a:buFont typeface="Wingdings" panose="05000000000000000000" pitchFamily="2" charset="2"/>
              <a:buChar char="§"/>
              <a:defRPr sz="2200" u="none" baseline="0">
                <a:solidFill>
                  <a:schemeClr val="tx2"/>
                </a:solidFill>
              </a:defRPr>
            </a:lvl4pPr>
            <a:lvl5pPr marL="864000" indent="-216000">
              <a:lnSpc>
                <a:spcPct val="100000"/>
              </a:lnSpc>
              <a:buClrTx/>
              <a:buSzPct val="80000"/>
              <a:buFont typeface="Arial" panose="020B0604020202020204" pitchFamily="34" charset="0"/>
              <a:buChar char="▫"/>
              <a:defRPr lang="en-US" sz="2100" kern="1200" dirty="0">
                <a:solidFill>
                  <a:schemeClr val="tx2"/>
                </a:solidFill>
                <a:latin typeface="+mn-lt"/>
                <a:ea typeface="+mn-ea"/>
                <a:cs typeface="+mn-cs"/>
              </a:defRPr>
            </a:lvl5pPr>
            <a:lvl6pPr>
              <a:lnSpc>
                <a:spcPct val="100000"/>
              </a:lnSpc>
              <a:buClr>
                <a:schemeClr val="tx2"/>
              </a:buClr>
              <a:buSzPct val="90000"/>
              <a:defRPr lang="en-US" sz="2400" kern="1200" dirty="0">
                <a:solidFill>
                  <a:schemeClr val="tx2"/>
                </a:solidFill>
                <a:latin typeface="+mn-lt"/>
                <a:ea typeface="+mn-ea"/>
                <a:cs typeface="+mn-cs"/>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16" name="Title 1">
            <a:extLst>
              <a:ext uri="{FF2B5EF4-FFF2-40B4-BE49-F238E27FC236}">
                <a16:creationId xmlns:a16="http://schemas.microsoft.com/office/drawing/2014/main" id="{001849FF-D1BD-4B43-80E5-706DB49E99E8}"/>
              </a:ext>
            </a:extLst>
          </p:cNvPr>
          <p:cNvSpPr>
            <a:spLocks noGrp="1"/>
          </p:cNvSpPr>
          <p:nvPr>
            <p:ph type="title"/>
          </p:nvPr>
        </p:nvSpPr>
        <p:spPr>
          <a:xfrm>
            <a:off x="522000" y="842400"/>
            <a:ext cx="4655790" cy="720000"/>
          </a:xfrm>
          <a:prstGeom prst="rect">
            <a:avLst/>
          </a:prstGeom>
        </p:spPr>
        <p:txBody>
          <a:bodyPr vert="horz" lIns="0" tIns="0" rIns="0" bIns="0" rtlCol="0" anchor="t" anchorCtr="0">
            <a:normAutofit/>
          </a:bodyPr>
          <a:lstStyle>
            <a:lvl1pPr>
              <a:defRPr lang="en-GB">
                <a:solidFill>
                  <a:schemeClr val="tx2"/>
                </a:solidFill>
              </a:defRPr>
            </a:lvl1pPr>
          </a:lstStyle>
          <a:p>
            <a:pPr lvl="0">
              <a:lnSpc>
                <a:spcPts val="3250"/>
              </a:lnSpc>
            </a:pPr>
            <a:r>
              <a:rPr lang="en-US" dirty="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7467F51-63F9-424B-86F7-4550E020CBFA}"/>
              </a:ext>
            </a:extLst>
          </p:cNvPr>
          <p:cNvSpPr/>
          <p:nvPr userDrawn="1"/>
        </p:nvSpPr>
        <p:spPr>
          <a:xfrm>
            <a:off x="0" y="6356350"/>
            <a:ext cx="12192000" cy="522000"/>
          </a:xfrm>
          <a:prstGeom prst="rect">
            <a:avLst/>
          </a:prstGeom>
          <a:solidFill>
            <a:srgbClr val="3637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335CBDB-6176-4738-A036-C5134459BA53}"/>
              </a:ext>
            </a:extLst>
          </p:cNvPr>
          <p:cNvSpPr>
            <a:spLocks noGrp="1"/>
          </p:cNvSpPr>
          <p:nvPr>
            <p:ph type="title"/>
          </p:nvPr>
        </p:nvSpPr>
        <p:spPr>
          <a:xfrm>
            <a:off x="522000" y="842399"/>
            <a:ext cx="6312352" cy="72000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A9AE029-C9A2-44B5-A06D-810747293FEB}"/>
              </a:ext>
            </a:extLst>
          </p:cNvPr>
          <p:cNvSpPr>
            <a:spLocks noGrp="1"/>
          </p:cNvSpPr>
          <p:nvPr>
            <p:ph type="body" idx="1"/>
          </p:nvPr>
        </p:nvSpPr>
        <p:spPr>
          <a:xfrm>
            <a:off x="522000" y="2854800"/>
            <a:ext cx="5479200" cy="3178800"/>
          </a:xfrm>
          <a:prstGeom prst="rect">
            <a:avLst/>
          </a:prstGeom>
        </p:spPr>
        <p:txBody>
          <a:bodyPr vert="horz" lIns="0" tIns="331200" rIns="0" bIns="0" rtlCol="0">
            <a:normAutofit/>
          </a:bodyPr>
          <a:lstStyle/>
          <a:p>
            <a:pPr lvl="0"/>
            <a:r>
              <a:rPr lang="en-US" dirty="0"/>
              <a:t>Edit Master text styles</a:t>
            </a:r>
          </a:p>
          <a:p>
            <a:pPr lvl="4"/>
            <a:r>
              <a:rPr lang="en-US" dirty="0"/>
              <a:t>Second level</a:t>
            </a:r>
          </a:p>
          <a:p>
            <a:pPr lvl="5"/>
            <a:r>
              <a:rPr lang="en-US" dirty="0"/>
              <a:t>Third level</a:t>
            </a:r>
          </a:p>
          <a:p>
            <a:pPr lvl="6"/>
            <a:r>
              <a:rPr lang="en-US" dirty="0"/>
              <a:t>Fourth level</a:t>
            </a:r>
          </a:p>
          <a:p>
            <a:pPr lvl="7"/>
            <a:r>
              <a:rPr lang="en-US" dirty="0"/>
              <a:t>Fifth level</a:t>
            </a:r>
          </a:p>
          <a:p>
            <a:pPr lvl="6"/>
            <a:endParaRPr lang="en-US" dirty="0"/>
          </a:p>
        </p:txBody>
      </p:sp>
      <p:sp>
        <p:nvSpPr>
          <p:cNvPr id="6" name="Slide Number Placeholder 5">
            <a:extLst>
              <a:ext uri="{FF2B5EF4-FFF2-40B4-BE49-F238E27FC236}">
                <a16:creationId xmlns:a16="http://schemas.microsoft.com/office/drawing/2014/main" id="{0ABE8D43-A09F-4BD7-9F21-D97AA8CFC7C6}"/>
              </a:ext>
            </a:extLst>
          </p:cNvPr>
          <p:cNvSpPr>
            <a:spLocks noGrp="1"/>
          </p:cNvSpPr>
          <p:nvPr>
            <p:ph type="sldNum" sz="quarter" idx="4"/>
          </p:nvPr>
        </p:nvSpPr>
        <p:spPr>
          <a:xfrm>
            <a:off x="11174400" y="6364031"/>
            <a:ext cx="500400" cy="501650"/>
          </a:xfrm>
          <a:prstGeom prst="rect">
            <a:avLst/>
          </a:prstGeom>
        </p:spPr>
        <p:txBody>
          <a:bodyPr vert="horz" lIns="0" tIns="0" rIns="0" bIns="0" rtlCol="0" anchor="ctr">
            <a:noAutofit/>
          </a:bodyPr>
          <a:lstStyle>
            <a:lvl1pPr algn="r">
              <a:lnSpc>
                <a:spcPts val="1900"/>
              </a:lnSpc>
              <a:defRPr sz="900">
                <a:solidFill>
                  <a:schemeClr val="bg1"/>
                </a:solidFill>
              </a:defRPr>
            </a:lvl1pPr>
          </a:lstStyle>
          <a:p>
            <a:fld id="{E3865ED3-5985-4D19-8FFA-E2B1DCF4EC52}" type="slidenum">
              <a:rPr lang="en-GB" smtClean="0"/>
              <a:pPr/>
              <a:t>‹#›</a:t>
            </a:fld>
            <a:endParaRPr lang="en-GB"/>
          </a:p>
        </p:txBody>
      </p:sp>
      <p:pic>
        <p:nvPicPr>
          <p:cNvPr id="10" name="Picture 9">
            <a:extLst>
              <a:ext uri="{FF2B5EF4-FFF2-40B4-BE49-F238E27FC236}">
                <a16:creationId xmlns:a16="http://schemas.microsoft.com/office/drawing/2014/main" id="{F39F61ED-D5C0-49FE-9DE8-4A354910D4A5}"/>
              </a:ext>
            </a:extLst>
          </p:cNvPr>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517200" y="6423209"/>
            <a:ext cx="1472965" cy="383295"/>
          </a:xfrm>
          <a:prstGeom prst="rect">
            <a:avLst/>
          </a:prstGeom>
        </p:spPr>
      </p:pic>
    </p:spTree>
    <p:extLst>
      <p:ext uri="{BB962C8B-B14F-4D97-AF65-F5344CB8AC3E}">
        <p14:creationId xmlns:p14="http://schemas.microsoft.com/office/powerpoint/2010/main" val="4232719018"/>
      </p:ext>
    </p:extLst>
  </p:cSld>
  <p:clrMap bg1="lt1" tx1="dk1" bg2="lt2" tx2="dk2" accent1="accent1" accent2="accent2" accent3="accent3" accent4="accent4" accent5="accent5" accent6="accent6" hlink="hlink" folHlink="folHlink"/>
  <p:sldLayoutIdLst>
    <p:sldLayoutId id="2147483669" r:id="rId1"/>
    <p:sldLayoutId id="2147483680" r:id="rId2"/>
    <p:sldLayoutId id="2147483691" r:id="rId3"/>
    <p:sldLayoutId id="2147483696" r:id="rId4"/>
    <p:sldLayoutId id="2147483670" r:id="rId5"/>
    <p:sldLayoutId id="2147483708" r:id="rId6"/>
    <p:sldLayoutId id="2147483689" r:id="rId7"/>
    <p:sldLayoutId id="2147483658" r:id="rId8"/>
    <p:sldLayoutId id="2147483681" r:id="rId9"/>
    <p:sldLayoutId id="2147483690" r:id="rId10"/>
    <p:sldLayoutId id="2147483701" r:id="rId11"/>
    <p:sldLayoutId id="2147483655" r:id="rId12"/>
    <p:sldLayoutId id="2147483677" r:id="rId13"/>
    <p:sldLayoutId id="2147483692" r:id="rId14"/>
    <p:sldLayoutId id="2147483703" r:id="rId15"/>
    <p:sldLayoutId id="2147483676" r:id="rId16"/>
    <p:sldLayoutId id="2147483661" r:id="rId17"/>
    <p:sldLayoutId id="2147483707" r:id="rId18"/>
    <p:sldLayoutId id="2147483687" r:id="rId19"/>
    <p:sldLayoutId id="2147483709" r:id="rId20"/>
    <p:sldLayoutId id="2147483666" r:id="rId21"/>
    <p:sldLayoutId id="2147483695" r:id="rId22"/>
    <p:sldLayoutId id="2147483710" r:id="rId23"/>
    <p:sldLayoutId id="2147483653" r:id="rId24"/>
    <p:sldLayoutId id="2147483684" r:id="rId25"/>
    <p:sldLayoutId id="2147483693" r:id="rId26"/>
    <p:sldLayoutId id="2147483705" r:id="rId27"/>
    <p:sldLayoutId id="2147483706" r:id="rId28"/>
    <p:sldLayoutId id="2147483711" r:id="rId29"/>
    <p:sldLayoutId id="2147483712" r:id="rId30"/>
  </p:sldLayoutIdLst>
  <p:txStyles>
    <p:titleStyle>
      <a:lvl1pPr algn="l" defTabSz="914400" rtl="0" eaLnBrk="1" latinLnBrk="0" hangingPunct="1">
        <a:lnSpc>
          <a:spcPts val="3250"/>
        </a:lnSpc>
        <a:spcBef>
          <a:spcPct val="0"/>
        </a:spcBef>
        <a:buNone/>
        <a:defRPr sz="34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371"/>
        </a:spcAft>
        <a:buFontTx/>
        <a:buNone/>
        <a:defRPr sz="2400" u="none" kern="1200">
          <a:solidFill>
            <a:schemeClr val="tx1"/>
          </a:solidFill>
          <a:latin typeface="+mj-lt"/>
          <a:ea typeface="+mn-ea"/>
          <a:cs typeface="+mn-cs"/>
        </a:defRPr>
      </a:lvl1pPr>
      <a:lvl2pPr marL="0" indent="-216000" algn="l" defTabSz="914400" rtl="0" eaLnBrk="1" latinLnBrk="0" hangingPunct="1">
        <a:lnSpc>
          <a:spcPct val="100000"/>
        </a:lnSpc>
        <a:spcBef>
          <a:spcPts val="0"/>
        </a:spcBef>
        <a:spcAft>
          <a:spcPts val="371"/>
        </a:spcAft>
        <a:buFont typeface="Arial" panose="020B0604020202020204" pitchFamily="34" charset="0"/>
        <a:buNone/>
        <a:defRPr sz="2400" b="0" i="0" u="none"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371"/>
        </a:spcAft>
        <a:buSzPct val="90000"/>
        <a:buFont typeface="Wingdings" panose="05000000000000000000" pitchFamily="2" charset="2"/>
        <a:buNone/>
        <a:defRPr sz="2400" b="0" u="none" kern="1200">
          <a:solidFill>
            <a:schemeClr val="tx1"/>
          </a:solidFill>
          <a:latin typeface="+mn-lt"/>
          <a:ea typeface="+mn-ea"/>
          <a:cs typeface="+mn-cs"/>
        </a:defRPr>
      </a:lvl3pPr>
      <a:lvl4pPr marL="0" indent="0" algn="l" defTabSz="914400" rtl="0" eaLnBrk="1" latinLnBrk="0" hangingPunct="1">
        <a:lnSpc>
          <a:spcPts val="2100"/>
        </a:lnSpc>
        <a:spcBef>
          <a:spcPts val="0"/>
        </a:spcBef>
        <a:spcAft>
          <a:spcPts val="371"/>
        </a:spcAft>
        <a:buSzPct val="90000"/>
        <a:buFont typeface="Wingdings" panose="05000000000000000000" pitchFamily="2" charset="2"/>
        <a:buNone/>
        <a:defRPr sz="1700" u="sng" kern="1200">
          <a:solidFill>
            <a:schemeClr val="tx1"/>
          </a:solidFill>
          <a:latin typeface="+mn-lt"/>
          <a:ea typeface="+mn-ea"/>
          <a:cs typeface="+mn-cs"/>
        </a:defRPr>
      </a:lvl4pPr>
      <a:lvl5pPr marL="432000" indent="-288000" algn="l" defTabSz="914400" rtl="0" eaLnBrk="1" latinLnBrk="0" hangingPunct="1">
        <a:lnSpc>
          <a:spcPct val="100000"/>
        </a:lnSpc>
        <a:spcBef>
          <a:spcPts val="0"/>
        </a:spcBef>
        <a:spcAft>
          <a:spcPts val="371"/>
        </a:spcAft>
        <a:buSzPct val="90000"/>
        <a:buFont typeface="Wingdings" panose="05000000000000000000" pitchFamily="2" charset="2"/>
        <a:buChar char="n"/>
        <a:tabLst/>
        <a:defRPr lang="en-US" sz="2400" kern="1200" dirty="0">
          <a:solidFill>
            <a:schemeClr val="tx1"/>
          </a:solidFill>
          <a:latin typeface="+mn-lt"/>
          <a:ea typeface="+mn-ea"/>
          <a:cs typeface="+mn-cs"/>
        </a:defRPr>
      </a:lvl5pPr>
      <a:lvl6pPr marL="576000" marR="0" indent="-216000" algn="l" defTabSz="914400" rtl="0" eaLnBrk="1" fontAlgn="auto" latinLnBrk="0" hangingPunct="1">
        <a:lnSpc>
          <a:spcPct val="100000"/>
        </a:lnSpc>
        <a:spcBef>
          <a:spcPts val="0"/>
        </a:spcBef>
        <a:spcAft>
          <a:spcPts val="371"/>
        </a:spcAft>
        <a:buClrTx/>
        <a:buSzPct val="90000"/>
        <a:buFont typeface="Wingdings" panose="05000000000000000000" pitchFamily="2" charset="2"/>
        <a:buChar char="§"/>
        <a:tabLst/>
        <a:defRPr lang="en-US" sz="2300" kern="1200" dirty="0">
          <a:solidFill>
            <a:schemeClr val="tx1"/>
          </a:solidFill>
          <a:latin typeface="+mn-lt"/>
          <a:ea typeface="+mn-ea"/>
          <a:cs typeface="+mn-cs"/>
        </a:defRPr>
      </a:lvl6pPr>
      <a:lvl7pPr marL="720000" indent="-216000" algn="l" defTabSz="914400" rtl="0" eaLnBrk="1" latinLnBrk="0" hangingPunct="1">
        <a:lnSpc>
          <a:spcPct val="100000"/>
        </a:lnSpc>
        <a:spcBef>
          <a:spcPts val="0"/>
        </a:spcBef>
        <a:spcAft>
          <a:spcPts val="371"/>
        </a:spcAft>
        <a:buSzPct val="80000"/>
        <a:buFont typeface="Wingdings" panose="05000000000000000000" pitchFamily="2" charset="2"/>
        <a:buChar char="§"/>
        <a:defRPr sz="2200" kern="1200">
          <a:solidFill>
            <a:schemeClr val="tx1"/>
          </a:solidFill>
          <a:latin typeface="+mn-lt"/>
          <a:ea typeface="+mn-ea"/>
          <a:cs typeface="+mn-cs"/>
        </a:defRPr>
      </a:lvl7pPr>
      <a:lvl8pPr marL="864000" indent="-216000" algn="l" defTabSz="914400" rtl="0" eaLnBrk="1" latinLnBrk="0" hangingPunct="1">
        <a:lnSpc>
          <a:spcPct val="100000"/>
        </a:lnSpc>
        <a:spcBef>
          <a:spcPts val="0"/>
        </a:spcBef>
        <a:spcAft>
          <a:spcPts val="371"/>
        </a:spcAft>
        <a:buFont typeface="Arial" panose="020B0604020202020204" pitchFamily="34" charset="0"/>
        <a:buChar char="▫"/>
        <a:defRPr sz="2100" kern="1200" baseline="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hester@glos.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s://www.skysports.com/football/news/11095/11669527/football-disorder-impacted-by-police-costs-says-senior-officer" TargetMode="External"/><Relationship Id="rId2" Type="http://schemas.openxmlformats.org/officeDocument/2006/relationships/hyperlink" Target="https://www-lexisnexis-com.glos.idm.oclc.org/uk/" TargetMode="External"/><Relationship Id="rId1" Type="http://schemas.openxmlformats.org/officeDocument/2006/relationships/slideLayout" Target="../slideLayouts/slideLayout19.xml"/><Relationship Id="rId4" Type="http://schemas.openxmlformats.org/officeDocument/2006/relationships/hyperlink" Target="https://www.southyorks.police.uk/find-out/accessing-information/request-information-under-the-freedom-of-information-act/football-costs-ref-201906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E0A14E-2B9E-1F73-B437-E8E6D808C11B}"/>
              </a:ext>
            </a:extLst>
          </p:cNvPr>
          <p:cNvSpPr>
            <a:spLocks noGrp="1"/>
          </p:cNvSpPr>
          <p:nvPr>
            <p:ph type="title"/>
          </p:nvPr>
        </p:nvSpPr>
        <p:spPr>
          <a:xfrm>
            <a:off x="514800" y="2493818"/>
            <a:ext cx="11228400" cy="1628182"/>
          </a:xfrm>
        </p:spPr>
        <p:txBody>
          <a:bodyPr/>
          <a:lstStyle/>
          <a:p>
            <a:br>
              <a:rPr lang="en-GB" sz="4000" dirty="0"/>
            </a:br>
            <a:br>
              <a:rPr lang="en-GB" sz="4000" dirty="0"/>
            </a:br>
            <a:r>
              <a:rPr lang="en-GB" sz="4400" dirty="0"/>
              <a:t>The true cost of policing football in England &amp; Wales: Freedom of Information data from 2015-2019</a:t>
            </a:r>
            <a:br>
              <a:rPr lang="en-GB" sz="4000" dirty="0"/>
            </a:br>
            <a:br>
              <a:rPr lang="en-GB" sz="4000" dirty="0"/>
            </a:br>
            <a:br>
              <a:rPr lang="en-GB" sz="4000" dirty="0"/>
            </a:br>
            <a:r>
              <a:rPr lang="en-GB" sz="2000" dirty="0"/>
              <a:t>Richard Hester (Senior Lecturer in Social Sciences, University of Gloucestershire) </a:t>
            </a:r>
            <a:r>
              <a:rPr lang="en-GB" sz="2000" dirty="0">
                <a:hlinkClick r:id="rId2"/>
              </a:rPr>
              <a:t>rhester@glos.ac.uk</a:t>
            </a:r>
            <a:r>
              <a:rPr lang="en-GB" sz="2000" dirty="0"/>
              <a:t>  </a:t>
            </a:r>
            <a:endParaRPr lang="en-GB" sz="4000" dirty="0"/>
          </a:p>
        </p:txBody>
      </p:sp>
    </p:spTree>
    <p:extLst>
      <p:ext uri="{BB962C8B-B14F-4D97-AF65-F5344CB8AC3E}">
        <p14:creationId xmlns:p14="http://schemas.microsoft.com/office/powerpoint/2010/main" val="420960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8E01DF2-2057-615B-7D1E-CA3874A90B82}"/>
              </a:ext>
            </a:extLst>
          </p:cNvPr>
          <p:cNvSpPr>
            <a:spLocks noGrp="1"/>
          </p:cNvSpPr>
          <p:nvPr>
            <p:ph type="title"/>
          </p:nvPr>
        </p:nvSpPr>
        <p:spPr/>
        <p:txBody>
          <a:bodyPr>
            <a:normAutofit fontScale="90000"/>
          </a:bodyPr>
          <a:lstStyle/>
          <a:p>
            <a:r>
              <a:rPr lang="en-GB" dirty="0"/>
              <a:t>Research context</a:t>
            </a:r>
            <a:br>
              <a:rPr lang="en-GB" dirty="0"/>
            </a:br>
            <a:endParaRPr lang="en-GB" dirty="0"/>
          </a:p>
        </p:txBody>
      </p:sp>
      <p:sp>
        <p:nvSpPr>
          <p:cNvPr id="7" name="Content Placeholder 6">
            <a:extLst>
              <a:ext uri="{FF2B5EF4-FFF2-40B4-BE49-F238E27FC236}">
                <a16:creationId xmlns:a16="http://schemas.microsoft.com/office/drawing/2014/main" id="{151CE189-1672-2750-50EB-ADDFF284F6E9}"/>
              </a:ext>
            </a:extLst>
          </p:cNvPr>
          <p:cNvSpPr>
            <a:spLocks noGrp="1"/>
          </p:cNvSpPr>
          <p:nvPr>
            <p:ph sz="half" idx="1"/>
          </p:nvPr>
        </p:nvSpPr>
        <p:spPr>
          <a:xfrm>
            <a:off x="522000" y="1283856"/>
            <a:ext cx="10652400" cy="4571186"/>
          </a:xfrm>
        </p:spPr>
        <p:txBody>
          <a:bodyPr>
            <a:normAutofit fontScale="92500" lnSpcReduction="10000"/>
          </a:bodyPr>
          <a:lstStyle/>
          <a:p>
            <a:r>
              <a:rPr lang="en-GB" sz="1800" dirty="0"/>
              <a:t>Legal ruling - police cannot charge for resources deployed under SPS on public land outside a football ground (Ipswich Town Football Club v Suffolk Police, 2017). </a:t>
            </a:r>
          </a:p>
          <a:p>
            <a:endParaRPr lang="en-GB" sz="1800" dirty="0"/>
          </a:p>
          <a:p>
            <a:r>
              <a:rPr lang="en-GB" sz="1800" dirty="0"/>
              <a:t>Policing football in England &amp; Wales costs £48m, with only £5.5m being recovered by police forces (South Yorkshire Police, 2019). These figures were debated in Parliament and uncritically accepted as reliable.</a:t>
            </a:r>
          </a:p>
          <a:p>
            <a:endParaRPr lang="en-GB" sz="1800" dirty="0"/>
          </a:p>
          <a:p>
            <a:r>
              <a:rPr lang="en-GB" sz="1800" dirty="0"/>
              <a:t>NPCC strategic lead for policing, Chief Constable Mark Roberts, called for legislation change and for the football industry to pay more towards policing costs for policing football (Sky Sports News, 2019).</a:t>
            </a:r>
          </a:p>
          <a:p>
            <a:endParaRPr lang="en-GB" sz="1800" dirty="0"/>
          </a:p>
          <a:p>
            <a:r>
              <a:rPr lang="en-GB" sz="1800" dirty="0"/>
              <a:t>Research is critical of excessive police resourcing at football (Stott et al. (2019), and improved dialogue between police and football supporters could lead to a reduction in football related violence (Stott et al., 2012; 2018; 2019). </a:t>
            </a:r>
          </a:p>
          <a:p>
            <a:endParaRPr lang="en-GB" sz="1800" dirty="0"/>
          </a:p>
          <a:p>
            <a:r>
              <a:rPr lang="en-GB" sz="1800" dirty="0"/>
              <a:t>Following the Ipswich ruling, Hester (2020) suggests that research is needed to clarify how taxpayers money is being spent on football policing, to ensure an informed debate on the issue. </a:t>
            </a:r>
          </a:p>
        </p:txBody>
      </p:sp>
    </p:spTree>
    <p:extLst>
      <p:ext uri="{BB962C8B-B14F-4D97-AF65-F5344CB8AC3E}">
        <p14:creationId xmlns:p14="http://schemas.microsoft.com/office/powerpoint/2010/main" val="921008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79-BAFE-4EB2-4953-951D6A48BE74}"/>
              </a:ext>
            </a:extLst>
          </p:cNvPr>
          <p:cNvSpPr>
            <a:spLocks noGrp="1"/>
          </p:cNvSpPr>
          <p:nvPr>
            <p:ph type="title"/>
          </p:nvPr>
        </p:nvSpPr>
        <p:spPr/>
        <p:txBody>
          <a:bodyPr>
            <a:normAutofit fontScale="90000"/>
          </a:bodyPr>
          <a:lstStyle/>
          <a:p>
            <a:r>
              <a:rPr lang="en-GB" dirty="0"/>
              <a:t>Methods</a:t>
            </a:r>
            <a:br>
              <a:rPr lang="en-GB" dirty="0"/>
            </a:br>
            <a:endParaRPr lang="en-GB" dirty="0"/>
          </a:p>
        </p:txBody>
      </p:sp>
      <p:sp>
        <p:nvSpPr>
          <p:cNvPr id="3" name="Content Placeholder 2">
            <a:extLst>
              <a:ext uri="{FF2B5EF4-FFF2-40B4-BE49-F238E27FC236}">
                <a16:creationId xmlns:a16="http://schemas.microsoft.com/office/drawing/2014/main" id="{C9F92F59-68D6-AAA9-B7A4-67AB3957D351}"/>
              </a:ext>
            </a:extLst>
          </p:cNvPr>
          <p:cNvSpPr>
            <a:spLocks noGrp="1"/>
          </p:cNvSpPr>
          <p:nvPr>
            <p:ph sz="half" idx="1"/>
          </p:nvPr>
        </p:nvSpPr>
        <p:spPr>
          <a:xfrm>
            <a:off x="522000" y="1257300"/>
            <a:ext cx="10652400" cy="4876800"/>
          </a:xfrm>
        </p:spPr>
        <p:txBody>
          <a:bodyPr>
            <a:noAutofit/>
          </a:bodyPr>
          <a:lstStyle/>
          <a:p>
            <a:r>
              <a:rPr lang="en-GB" sz="1400" dirty="0"/>
              <a:t>FOI is a valid, but underutilised tool in social science research (</a:t>
            </a:r>
            <a:r>
              <a:rPr lang="en-GB" sz="1400" dirty="0" err="1"/>
              <a:t>Walby</a:t>
            </a:r>
            <a:r>
              <a:rPr lang="en-GB" sz="1400" dirty="0"/>
              <a:t> &amp; Luscombe, 2017), however it is challenging to obtain due to cost exemptions associated with organisations retrieving the data (Lee, 2005). </a:t>
            </a:r>
          </a:p>
          <a:p>
            <a:endParaRPr lang="en-GB" sz="1400" dirty="0"/>
          </a:p>
          <a:p>
            <a:r>
              <a:rPr lang="en-GB" sz="1400" dirty="0"/>
              <a:t>The following FOI was sent to all 43 police forces in England &amp; Wales:</a:t>
            </a:r>
          </a:p>
          <a:p>
            <a:endParaRPr lang="en-GB" sz="1400" dirty="0"/>
          </a:p>
          <a:p>
            <a:r>
              <a:rPr lang="en-GB" sz="1400" i="1" dirty="0"/>
              <a:t>From the 2014/15 to 2018/19 football seasons, how much Special Police Services have you received each season from football clubs in your force area?		</a:t>
            </a:r>
          </a:p>
          <a:p>
            <a:r>
              <a:rPr lang="en-GB" sz="1400" i="1" dirty="0"/>
              <a:t>From </a:t>
            </a:r>
            <a:r>
              <a:rPr lang="en-GB" sz="1400" i="1"/>
              <a:t>the 2014/15 </a:t>
            </a:r>
            <a:r>
              <a:rPr lang="en-GB" sz="1400" i="1" dirty="0"/>
              <a:t>to 2018/19 football seasons, how much have you spent each season on football policing operations?</a:t>
            </a:r>
            <a:r>
              <a:rPr lang="en-GB" sz="1400" dirty="0"/>
              <a:t>	</a:t>
            </a:r>
          </a:p>
          <a:p>
            <a:endParaRPr lang="en-GB" sz="1400" dirty="0"/>
          </a:p>
          <a:p>
            <a:r>
              <a:rPr lang="en-GB" sz="1400" dirty="0"/>
              <a:t>To establish further detail about the figures produced in 2019, an FOI was sent to South Yorkshire Police, and the NPCC:</a:t>
            </a:r>
          </a:p>
          <a:p>
            <a:r>
              <a:rPr lang="en-GB" sz="1400" i="1" dirty="0"/>
              <a:t>You have stated that: Police forces nationally charge clubs £5,479,763.76, and unrecovered cost to police football nationally is £42,526,149.79.</a:t>
            </a:r>
          </a:p>
          <a:p>
            <a:r>
              <a:rPr lang="en-GB" sz="1400" i="1" dirty="0"/>
              <a:t>Please explain how both these figures have been calculated</a:t>
            </a:r>
          </a:p>
          <a:p>
            <a:r>
              <a:rPr lang="en-GB" sz="1400" i="1" dirty="0"/>
              <a:t>What is the timeframe that both these figures relate to?</a:t>
            </a:r>
          </a:p>
          <a:p>
            <a:endParaRPr lang="en-GB" sz="1400" i="1" dirty="0"/>
          </a:p>
          <a:p>
            <a:r>
              <a:rPr lang="en-GB" sz="1400" dirty="0"/>
              <a:t>All FOIs were submitted between March 2021 and January 2022.</a:t>
            </a:r>
          </a:p>
          <a:p>
            <a:endParaRPr lang="en-GB" sz="1400" dirty="0"/>
          </a:p>
        </p:txBody>
      </p:sp>
    </p:spTree>
    <p:extLst>
      <p:ext uri="{BB962C8B-B14F-4D97-AF65-F5344CB8AC3E}">
        <p14:creationId xmlns:p14="http://schemas.microsoft.com/office/powerpoint/2010/main" val="8086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11990-C46E-CC92-1876-8675481B2C37}"/>
              </a:ext>
            </a:extLst>
          </p:cNvPr>
          <p:cNvSpPr>
            <a:spLocks noGrp="1"/>
          </p:cNvSpPr>
          <p:nvPr>
            <p:ph type="title"/>
          </p:nvPr>
        </p:nvSpPr>
        <p:spPr/>
        <p:txBody>
          <a:bodyPr>
            <a:normAutofit fontScale="90000"/>
          </a:bodyPr>
          <a:lstStyle/>
          <a:p>
            <a:r>
              <a:rPr lang="en-GB" dirty="0"/>
              <a:t>Findings</a:t>
            </a:r>
            <a:br>
              <a:rPr lang="en-GB" dirty="0"/>
            </a:br>
            <a:endParaRPr lang="en-GB" dirty="0"/>
          </a:p>
        </p:txBody>
      </p:sp>
      <p:sp>
        <p:nvSpPr>
          <p:cNvPr id="3" name="Content Placeholder 2">
            <a:extLst>
              <a:ext uri="{FF2B5EF4-FFF2-40B4-BE49-F238E27FC236}">
                <a16:creationId xmlns:a16="http://schemas.microsoft.com/office/drawing/2014/main" id="{FC1638F8-6731-B8AC-1BD3-5B50B1A0A68A}"/>
              </a:ext>
            </a:extLst>
          </p:cNvPr>
          <p:cNvSpPr>
            <a:spLocks noGrp="1"/>
          </p:cNvSpPr>
          <p:nvPr>
            <p:ph sz="half" idx="1"/>
          </p:nvPr>
        </p:nvSpPr>
        <p:spPr>
          <a:xfrm>
            <a:off x="522000" y="1237673"/>
            <a:ext cx="4918218" cy="5033817"/>
          </a:xfrm>
        </p:spPr>
        <p:txBody>
          <a:bodyPr>
            <a:normAutofit fontScale="92500" lnSpcReduction="10000"/>
          </a:bodyPr>
          <a:lstStyle/>
          <a:p>
            <a:r>
              <a:rPr lang="en-GB" sz="1600" dirty="0"/>
              <a:t>Most police forces are not actively calculating how much they are spending on football policing (entered as ‘no data’ in Figure 1).</a:t>
            </a:r>
          </a:p>
          <a:p>
            <a:endParaRPr lang="en-GB" sz="1600" dirty="0"/>
          </a:p>
          <a:p>
            <a:r>
              <a:rPr lang="en-GB" sz="1600" dirty="0"/>
              <a:t>Only 9 police forces were able to provide accurate data on how much they were spending on football policing, some were actually making a profit from football policing. </a:t>
            </a:r>
          </a:p>
          <a:p>
            <a:endParaRPr lang="en-GB" sz="1600" dirty="0"/>
          </a:p>
          <a:p>
            <a:r>
              <a:rPr lang="en-GB" sz="1600" dirty="0"/>
              <a:t>Average SPS received each season was £10,172,434.</a:t>
            </a:r>
          </a:p>
          <a:p>
            <a:r>
              <a:rPr lang="en-GB" sz="1600" dirty="0"/>
              <a:t>Total SPS received in 2017/18 was £12,580,289, which is more than double the amount quoted by South Yorkshire Police / NPCC.</a:t>
            </a:r>
          </a:p>
          <a:p>
            <a:endParaRPr lang="en-GB" sz="1600" dirty="0"/>
          </a:p>
          <a:p>
            <a:r>
              <a:rPr lang="en-GB" sz="1600" dirty="0"/>
              <a:t>The FOI data does not align with South Yorkshire Police / NPCC data.</a:t>
            </a:r>
          </a:p>
          <a:p>
            <a:endParaRPr lang="en-GB" sz="1600" dirty="0"/>
          </a:p>
          <a:p>
            <a:r>
              <a:rPr lang="en-GB" sz="1600" dirty="0"/>
              <a:t>The NPCC advised that they no longer hold the data or methodology used to calculate the figures that had been put into the public domain.</a:t>
            </a:r>
          </a:p>
        </p:txBody>
      </p:sp>
      <p:pic>
        <p:nvPicPr>
          <p:cNvPr id="5" name="Picture 4">
            <a:extLst>
              <a:ext uri="{FF2B5EF4-FFF2-40B4-BE49-F238E27FC236}">
                <a16:creationId xmlns:a16="http://schemas.microsoft.com/office/drawing/2014/main" id="{3B3FC16B-547D-B459-4782-D92F08098C15}"/>
              </a:ext>
            </a:extLst>
          </p:cNvPr>
          <p:cNvPicPr>
            <a:picLocks noChangeAspect="1"/>
          </p:cNvPicPr>
          <p:nvPr/>
        </p:nvPicPr>
        <p:blipFill>
          <a:blip r:embed="rId2"/>
          <a:stretch>
            <a:fillRect/>
          </a:stretch>
        </p:blipFill>
        <p:spPr>
          <a:xfrm>
            <a:off x="5511986" y="0"/>
            <a:ext cx="6579013" cy="6858000"/>
          </a:xfrm>
          <a:prstGeom prst="rect">
            <a:avLst/>
          </a:prstGeom>
        </p:spPr>
      </p:pic>
    </p:spTree>
    <p:extLst>
      <p:ext uri="{BB962C8B-B14F-4D97-AF65-F5344CB8AC3E}">
        <p14:creationId xmlns:p14="http://schemas.microsoft.com/office/powerpoint/2010/main" val="318641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EEE0B-3928-D77B-4A41-A733D809630E}"/>
              </a:ext>
            </a:extLst>
          </p:cNvPr>
          <p:cNvSpPr>
            <a:spLocks noGrp="1"/>
          </p:cNvSpPr>
          <p:nvPr>
            <p:ph type="title"/>
          </p:nvPr>
        </p:nvSpPr>
        <p:spPr/>
        <p:txBody>
          <a:bodyPr>
            <a:normAutofit fontScale="90000"/>
          </a:bodyPr>
          <a:lstStyle/>
          <a:p>
            <a:r>
              <a:rPr lang="en-GB" dirty="0"/>
              <a:t>Implications</a:t>
            </a:r>
            <a:br>
              <a:rPr lang="en-GB" dirty="0"/>
            </a:br>
            <a:endParaRPr lang="en-GB" dirty="0"/>
          </a:p>
        </p:txBody>
      </p:sp>
      <p:sp>
        <p:nvSpPr>
          <p:cNvPr id="3" name="Content Placeholder 2">
            <a:extLst>
              <a:ext uri="{FF2B5EF4-FFF2-40B4-BE49-F238E27FC236}">
                <a16:creationId xmlns:a16="http://schemas.microsoft.com/office/drawing/2014/main" id="{FB17E2D2-CCBD-47E9-BBBD-B80851D4AEE0}"/>
              </a:ext>
            </a:extLst>
          </p:cNvPr>
          <p:cNvSpPr>
            <a:spLocks noGrp="1"/>
          </p:cNvSpPr>
          <p:nvPr>
            <p:ph sz="half" idx="1"/>
          </p:nvPr>
        </p:nvSpPr>
        <p:spPr/>
        <p:txBody>
          <a:bodyPr>
            <a:normAutofit fontScale="62500" lnSpcReduction="20000"/>
          </a:bodyPr>
          <a:lstStyle/>
          <a:p>
            <a:r>
              <a:rPr lang="en-GB" dirty="0"/>
              <a:t>The lack of transparency over the South Yorkshire Police / NPCC data is concerning – cannot be judged as accurate if there is no record of the methodology used to calculate it.</a:t>
            </a:r>
          </a:p>
          <a:p>
            <a:endParaRPr lang="en-GB" dirty="0"/>
          </a:p>
          <a:p>
            <a:r>
              <a:rPr lang="en-GB" dirty="0"/>
              <a:t>Despite some police forces providing data on the cost of policing football, it is not known how each force has calculated this.</a:t>
            </a:r>
          </a:p>
          <a:p>
            <a:endParaRPr lang="en-GB" dirty="0"/>
          </a:p>
          <a:p>
            <a:r>
              <a:rPr lang="en-GB" dirty="0"/>
              <a:t>There are still a further 30 police forces that would need to be spending about £1m each on policing football to reach the suggested total of £48m. Given the data already indicates that most forces are not spending that much, and the relatively small size and lack of demand for football policing in some forces, the £48m can be seen as an overestimate as opposed to a reliable fact.</a:t>
            </a:r>
          </a:p>
          <a:p>
            <a:endParaRPr lang="en-GB" dirty="0"/>
          </a:p>
          <a:p>
            <a:r>
              <a:rPr lang="en-GB" dirty="0"/>
              <a:t>There is disparity in resourcing between police forces, supporting existing research (see Stott et al, 2018; 2019; </a:t>
            </a:r>
            <a:r>
              <a:rPr lang="en-GB" dirty="0" err="1"/>
              <a:t>Hester,</a:t>
            </a:r>
            <a:r>
              <a:rPr lang="en-GB" dirty="0"/>
              <a:t> 2020).</a:t>
            </a:r>
          </a:p>
          <a:p>
            <a:endParaRPr lang="en-GB" dirty="0"/>
          </a:p>
          <a:p>
            <a:r>
              <a:rPr lang="en-GB" dirty="0"/>
              <a:t>If measures suggested by Stott et al. (2019) of better risk assessment, and more targeted, liaison based resources were allocated to football, this could reduce policing costs. </a:t>
            </a:r>
          </a:p>
          <a:p>
            <a:endParaRPr lang="en-GB" dirty="0"/>
          </a:p>
          <a:p>
            <a:r>
              <a:rPr lang="en-GB" dirty="0"/>
              <a:t>Research needs to be commissioned, so the true cost of policing football in England &amp; Wales can be accurately established. </a:t>
            </a:r>
          </a:p>
          <a:p>
            <a:endParaRPr lang="en-GB" dirty="0"/>
          </a:p>
        </p:txBody>
      </p:sp>
    </p:spTree>
    <p:extLst>
      <p:ext uri="{BB962C8B-B14F-4D97-AF65-F5344CB8AC3E}">
        <p14:creationId xmlns:p14="http://schemas.microsoft.com/office/powerpoint/2010/main" val="242270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0049-F107-6DBB-7A64-9FAB88B74159}"/>
              </a:ext>
            </a:extLst>
          </p:cNvPr>
          <p:cNvSpPr>
            <a:spLocks noGrp="1"/>
          </p:cNvSpPr>
          <p:nvPr>
            <p:ph type="title"/>
          </p:nvPr>
        </p:nvSpPr>
        <p:spPr/>
        <p:txBody>
          <a:bodyPr>
            <a:normAutofit fontScale="90000"/>
          </a:bodyPr>
          <a:lstStyle/>
          <a:p>
            <a:r>
              <a:rPr lang="en-GB" dirty="0"/>
              <a:t>References</a:t>
            </a:r>
            <a:br>
              <a:rPr lang="en-GB" dirty="0"/>
            </a:br>
            <a:endParaRPr lang="en-GB" dirty="0"/>
          </a:p>
        </p:txBody>
      </p:sp>
      <p:sp>
        <p:nvSpPr>
          <p:cNvPr id="3" name="Content Placeholder 2">
            <a:extLst>
              <a:ext uri="{FF2B5EF4-FFF2-40B4-BE49-F238E27FC236}">
                <a16:creationId xmlns:a16="http://schemas.microsoft.com/office/drawing/2014/main" id="{2F095EE7-9330-320E-2947-F4FBF842859B}"/>
              </a:ext>
            </a:extLst>
          </p:cNvPr>
          <p:cNvSpPr>
            <a:spLocks noGrp="1"/>
          </p:cNvSpPr>
          <p:nvPr>
            <p:ph sz="half" idx="1"/>
          </p:nvPr>
        </p:nvSpPr>
        <p:spPr/>
        <p:txBody>
          <a:bodyPr>
            <a:normAutofit fontScale="62500" lnSpcReduction="20000"/>
          </a:bodyPr>
          <a:lstStyle/>
          <a:p>
            <a:pPr marL="342900" indent="-342900">
              <a:buFont typeface="Arial" panose="020B0604020202020204" pitchFamily="34" charset="0"/>
              <a:buChar char="•"/>
            </a:pPr>
            <a:r>
              <a:rPr lang="en-GB" dirty="0" err="1"/>
              <a:t>Hester,</a:t>
            </a:r>
            <a:r>
              <a:rPr lang="en-GB" dirty="0"/>
              <a:t> R. (2020). Assessing the UK Football Policing Unit Funding of Football Banning Orders in Times of Policing Austerity. Policing: A Journal of Policy and Practice, </a:t>
            </a:r>
            <a:r>
              <a:rPr lang="en-GB" dirty="0" err="1"/>
              <a:t>doi</a:t>
            </a:r>
            <a:r>
              <a:rPr lang="en-GB" dirty="0"/>
              <a:t>: 10.1093/police/paaa015.</a:t>
            </a:r>
          </a:p>
          <a:p>
            <a:pPr marL="342900" indent="-342900">
              <a:buFont typeface="Arial" panose="020B0604020202020204" pitchFamily="34" charset="0"/>
              <a:buChar char="•"/>
            </a:pPr>
            <a:r>
              <a:rPr lang="en-GB" dirty="0"/>
              <a:t>Ipswich Town Football Club Company Limited vs. The Chief Constable of Suffolk Constabulary [2017] EWCA </a:t>
            </a:r>
            <a:r>
              <a:rPr lang="en-GB" dirty="0" err="1"/>
              <a:t>Civ</a:t>
            </a:r>
            <a:r>
              <a:rPr lang="en-GB" dirty="0"/>
              <a:t> 1484. Available at: </a:t>
            </a:r>
            <a:r>
              <a:rPr lang="en-GB" dirty="0">
                <a:hlinkClick r:id="rId2">
                  <a:extLst>
                    <a:ext uri="{A12FA001-AC4F-418D-AE19-62706E023703}">
                      <ahyp:hlinkClr xmlns:ahyp="http://schemas.microsoft.com/office/drawing/2018/hyperlinkcolor" val="tx"/>
                    </a:ext>
                  </a:extLst>
                </a:hlinkClick>
              </a:rPr>
              <a:t>https://www-lexisnexis-com.glos.idm.oclc.org/uk/</a:t>
            </a:r>
            <a:r>
              <a:rPr lang="en-GB" dirty="0"/>
              <a:t>  </a:t>
            </a:r>
          </a:p>
          <a:p>
            <a:pPr marL="342900" indent="-342900">
              <a:buFont typeface="Arial" panose="020B0604020202020204" pitchFamily="34" charset="0"/>
              <a:buChar char="•"/>
            </a:pPr>
            <a:r>
              <a:rPr lang="en-GB" dirty="0"/>
              <a:t>Lee, R.M. (2005). The UK Freedom of Information Act and Social Research. International Journal of Social Research Methodology, 8(1), pp. 1-18. </a:t>
            </a:r>
            <a:r>
              <a:rPr lang="en-GB" dirty="0" err="1"/>
              <a:t>doi</a:t>
            </a:r>
            <a:r>
              <a:rPr lang="en-GB" dirty="0"/>
              <a:t>: 10.1080/13645570500046624</a:t>
            </a:r>
          </a:p>
          <a:p>
            <a:pPr marL="342900" indent="-342900">
              <a:buFont typeface="Arial" panose="020B0604020202020204" pitchFamily="34" charset="0"/>
              <a:buChar char="•"/>
            </a:pPr>
            <a:r>
              <a:rPr lang="en-GB" dirty="0"/>
              <a:t>Sky Sports News (2019). ‘Football disorder impacted by police costs, says senior officer’, 18 March. Available at: </a:t>
            </a:r>
            <a:r>
              <a:rPr lang="en-GB" dirty="0">
                <a:hlinkClick r:id="rId3">
                  <a:extLst>
                    <a:ext uri="{A12FA001-AC4F-418D-AE19-62706E023703}">
                      <ahyp:hlinkClr xmlns:ahyp="http://schemas.microsoft.com/office/drawing/2018/hyperlinkcolor" val="tx"/>
                    </a:ext>
                  </a:extLst>
                </a:hlinkClick>
              </a:rPr>
              <a:t>https://www.skysports.com/football/news/11095/11669527/football-disorder-impacted-by-police-costs-says-senior-officer</a:t>
            </a:r>
            <a:r>
              <a:rPr lang="en-GB" dirty="0"/>
              <a:t>   </a:t>
            </a:r>
          </a:p>
          <a:p>
            <a:pPr marL="342900" indent="-342900">
              <a:buFont typeface="Arial" panose="020B0604020202020204" pitchFamily="34" charset="0"/>
              <a:buChar char="•"/>
            </a:pPr>
            <a:r>
              <a:rPr lang="en-GB" dirty="0"/>
              <a:t>South Yorkshire Police (2019) Football Costs Ref 20190645. Available at: </a:t>
            </a:r>
            <a:r>
              <a:rPr lang="en-GB" dirty="0">
                <a:hlinkClick r:id="rId4">
                  <a:extLst>
                    <a:ext uri="{A12FA001-AC4F-418D-AE19-62706E023703}">
                      <ahyp:hlinkClr xmlns:ahyp="http://schemas.microsoft.com/office/drawing/2018/hyperlinkcolor" val="tx"/>
                    </a:ext>
                  </a:extLst>
                </a:hlinkClick>
              </a:rPr>
              <a:t>https://www.southyorks.police.uk/find-out/accessing-information/request-information-under-the-freedom-of-information-act/football-costs-ref-20190645/</a:t>
            </a:r>
            <a:r>
              <a:rPr lang="en-GB" dirty="0"/>
              <a:t>   </a:t>
            </a:r>
          </a:p>
          <a:p>
            <a:pPr marL="342900" indent="-342900">
              <a:buFont typeface="Arial" panose="020B0604020202020204" pitchFamily="34" charset="0"/>
              <a:buChar char="•"/>
            </a:pPr>
            <a:r>
              <a:rPr lang="en-GB" dirty="0"/>
              <a:t>Stott, C., </a:t>
            </a:r>
            <a:r>
              <a:rPr lang="en-GB" dirty="0" err="1"/>
              <a:t>Hoggett</a:t>
            </a:r>
            <a:r>
              <a:rPr lang="en-GB" dirty="0"/>
              <a:t>, J., and Pearson, G. (2012). ‘Social Identity, Procedural Justice and the Policing of Football Crowds’. British Journal of Criminology, 52(2): 381–399.</a:t>
            </a:r>
          </a:p>
          <a:p>
            <a:pPr marL="342900" indent="-342900">
              <a:buFont typeface="Arial" panose="020B0604020202020204" pitchFamily="34" charset="0"/>
              <a:buChar char="•"/>
            </a:pPr>
            <a:r>
              <a:rPr lang="en-GB" dirty="0"/>
              <a:t>Stott, C., West, O., and </a:t>
            </a:r>
            <a:r>
              <a:rPr lang="en-GB" dirty="0" err="1"/>
              <a:t>Radburn</a:t>
            </a:r>
            <a:r>
              <a:rPr lang="en-GB" dirty="0"/>
              <a:t>, M. (2018). ‘Policing Football ‘Risk’? A Participant Action Research Case Study of a Liaison-Based Approach to ‘Public Order’. Policing and Society, 28(1): 1–16</a:t>
            </a:r>
          </a:p>
          <a:p>
            <a:pPr marL="342900" indent="-342900">
              <a:buFont typeface="Arial" panose="020B0604020202020204" pitchFamily="34" charset="0"/>
              <a:buChar char="•"/>
            </a:pPr>
            <a:r>
              <a:rPr lang="en-GB" dirty="0"/>
              <a:t>Stott, C., Pearson, G. &amp; West, O. (2019). Enabling an Evidence-Based Approach to Policing Football in the UK. Policing: A Journal of Policy and Practice, 14(4), pp. 977-994. </a:t>
            </a:r>
            <a:r>
              <a:rPr lang="en-GB" dirty="0" err="1"/>
              <a:t>doi</a:t>
            </a:r>
            <a:r>
              <a:rPr lang="en-GB" dirty="0"/>
              <a:t>: 10.1093/police/pay102</a:t>
            </a:r>
          </a:p>
          <a:p>
            <a:pPr marL="342900" indent="-342900">
              <a:buFont typeface="Arial" panose="020B0604020202020204" pitchFamily="34" charset="0"/>
              <a:buChar char="•"/>
            </a:pPr>
            <a:r>
              <a:rPr lang="en-GB" dirty="0" err="1"/>
              <a:t>Walby</a:t>
            </a:r>
            <a:r>
              <a:rPr lang="en-GB" dirty="0"/>
              <a:t>, K. &amp; Luscombe, A. (2017). Criteria for quality in qualitative research and use of freedom of information requests in the social sciences. Qualitative Research, 17(5), pp. 537-553. </a:t>
            </a:r>
            <a:r>
              <a:rPr lang="en-GB" dirty="0" err="1"/>
              <a:t>doi</a:t>
            </a:r>
            <a:r>
              <a:rPr lang="en-GB" dirty="0"/>
              <a:t>: 10.1177/1468794116679726 </a:t>
            </a:r>
          </a:p>
          <a:p>
            <a:endParaRPr lang="en-GB" dirty="0"/>
          </a:p>
        </p:txBody>
      </p:sp>
    </p:spTree>
    <p:extLst>
      <p:ext uri="{BB962C8B-B14F-4D97-AF65-F5344CB8AC3E}">
        <p14:creationId xmlns:p14="http://schemas.microsoft.com/office/powerpoint/2010/main" val="957046091"/>
      </p:ext>
    </p:extLst>
  </p:cSld>
  <p:clrMapOvr>
    <a:masterClrMapping/>
  </p:clrMapOvr>
</p:sld>
</file>

<file path=ppt/theme/theme1.xml><?xml version="1.0" encoding="utf-8"?>
<a:theme xmlns:a="http://schemas.openxmlformats.org/drawingml/2006/main" name="1_Office Theme">
  <a:themeElements>
    <a:clrScheme name="UOG 2019 v2">
      <a:dk1>
        <a:sysClr val="windowText" lastClr="000000"/>
      </a:dk1>
      <a:lt1>
        <a:sysClr val="window" lastClr="FFFFFF"/>
      </a:lt1>
      <a:dk2>
        <a:srgbClr val="353637"/>
      </a:dk2>
      <a:lt2>
        <a:srgbClr val="FFFFFF"/>
      </a:lt2>
      <a:accent1>
        <a:srgbClr val="188178"/>
      </a:accent1>
      <a:accent2>
        <a:srgbClr val="DE655E"/>
      </a:accent2>
      <a:accent3>
        <a:srgbClr val="488ECB"/>
      </a:accent3>
      <a:accent4>
        <a:srgbClr val="FFED00"/>
      </a:accent4>
      <a:accent5>
        <a:srgbClr val="FAA719"/>
      </a:accent5>
      <a:accent6>
        <a:srgbClr val="F1F2F3"/>
      </a:accent6>
      <a:hlink>
        <a:srgbClr val="353637"/>
      </a:hlink>
      <a:folHlink>
        <a:srgbClr val="A5A2A2"/>
      </a:folHlink>
    </a:clrScheme>
    <a:fontScheme name="UoG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l043_UOG7420_PPT template_v2" id="{541353D1-C1F9-43E2-A021-FE558566DAF0}" vid="{32786641-79CC-4D37-A0A0-4391AA294C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296bcf7-f7b2-4004-b6a3-d27e747f2bab">TAFXHH6S76DC-377918173-73</_dlc_DocId>
    <_dlc_DocIdUrl xmlns="9296bcf7-f7b2-4004-b6a3-d27e747f2bab">
      <Url>https://connectglosac.sharepoint.com/sites/staffnet/cmsr/_layouts/15/DocIdRedir.aspx?ID=TAFXHH6S76DC-377918173-73</Url>
      <Description>TAFXHH6S76DC-377918173-73</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915EFE99108843B62A22FDFBEA389A" ma:contentTypeVersion="9" ma:contentTypeDescription="Create a new document." ma:contentTypeScope="" ma:versionID="091b340b4f3c512c548ee2e855188a11">
  <xsd:schema xmlns:xsd="http://www.w3.org/2001/XMLSchema" xmlns:xs="http://www.w3.org/2001/XMLSchema" xmlns:p="http://schemas.microsoft.com/office/2006/metadata/properties" xmlns:ns1="http://schemas.microsoft.com/sharepoint/v3" xmlns:ns2="9296bcf7-f7b2-4004-b6a3-d27e747f2bab" xmlns:ns3="32319619-2aa1-4920-b0c9-e0628ec94f45" xmlns:ns4="88844f9e-9b18-47bf-9b8b-959248243ec6" targetNamespace="http://schemas.microsoft.com/office/2006/metadata/properties" ma:root="true" ma:fieldsID="7ffe32968b7d614972a7b3f5db5b4e0b" ns1:_="" ns2:_="" ns3:_="" ns4:_="">
    <xsd:import namespace="http://schemas.microsoft.com/sharepoint/v3"/>
    <xsd:import namespace="9296bcf7-f7b2-4004-b6a3-d27e747f2bab"/>
    <xsd:import namespace="32319619-2aa1-4920-b0c9-e0628ec94f45"/>
    <xsd:import namespace="88844f9e-9b18-47bf-9b8b-959248243ec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96bcf7-f7b2-4004-b6a3-d27e747f2ba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2319619-2aa1-4920-b0c9-e0628ec94f45"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844f9e-9b18-47bf-9b8b-959248243ec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4660D31-497D-4012-B9D4-27661138BB00}">
  <ds:schemaRefs>
    <ds:schemaRef ds:uri="http://schemas.microsoft.com/sharepoint/v3/contenttype/forms"/>
  </ds:schemaRefs>
</ds:datastoreItem>
</file>

<file path=customXml/itemProps2.xml><?xml version="1.0" encoding="utf-8"?>
<ds:datastoreItem xmlns:ds="http://schemas.openxmlformats.org/officeDocument/2006/customXml" ds:itemID="{FAB19F44-9C41-4A3E-A535-0A294B58A0C9}">
  <ds:schemaRefs>
    <ds:schemaRef ds:uri="32319619-2aa1-4920-b0c9-e0628ec94f45"/>
    <ds:schemaRef ds:uri="http://purl.org/dc/terms/"/>
    <ds:schemaRef ds:uri="http://purl.org/dc/dcmitype/"/>
    <ds:schemaRef ds:uri="88844f9e-9b18-47bf-9b8b-959248243ec6"/>
    <ds:schemaRef ds:uri="http://schemas.microsoft.com/office/infopath/2007/PartnerControls"/>
    <ds:schemaRef ds:uri="http://purl.org/dc/elements/1.1/"/>
    <ds:schemaRef ds:uri="http://www.w3.org/XML/1998/namespace"/>
    <ds:schemaRef ds:uri="http://schemas.openxmlformats.org/package/2006/metadata/core-properties"/>
    <ds:schemaRef ds:uri="http://schemas.microsoft.com/office/2006/documentManagement/types"/>
    <ds:schemaRef ds:uri="9296bcf7-f7b2-4004-b6a3-d27e747f2bab"/>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0DDB66E8-BF1A-4C60-9D12-E699ABCBF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296bcf7-f7b2-4004-b6a3-d27e747f2bab"/>
    <ds:schemaRef ds:uri="32319619-2aa1-4920-b0c9-e0628ec94f45"/>
    <ds:schemaRef ds:uri="88844f9e-9b18-47bf-9b8b-959248243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15A93F-3396-42BA-9584-CD0AF61094E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69</TotalTime>
  <Words>1121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1_Office Theme</vt:lpstr>
      <vt:lpstr>  The true cost of policing football in England &amp; Wales: Freedom of Information data from 2015-2019   Richard Hester (Senior Lecturer in Social Sciences, University of Gloucestershire) rhester@glos.ac.uk  </vt:lpstr>
      <vt:lpstr>Research context </vt:lpstr>
      <vt:lpstr>Methods </vt:lpstr>
      <vt:lpstr>Findings </vt:lpstr>
      <vt:lpstr>Implications </vt:lpstr>
      <vt:lpstr>References </vt:lpstr>
    </vt:vector>
  </TitlesOfParts>
  <Company>University of Gloucestershire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HAYES, Beth</dc:creator>
  <cp:lastModifiedBy>HESTER, Richard</cp:lastModifiedBy>
  <cp:revision>79</cp:revision>
  <dcterms:created xsi:type="dcterms:W3CDTF">2019-03-15T11:00:41Z</dcterms:created>
  <dcterms:modified xsi:type="dcterms:W3CDTF">2022-05-13T09:04:31Z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0x010100B8915EFE99108843B62A22FDFBEA389A</vt:lpwstr>
  </property>
  <property fmtid="{D5CDD505-2E9C-101B-9397-08002B2CF9AE}" pid="3" name="_dlc_DocIdItemGuid">
    <vt:lpwstr>34783153-1d99-4a14-bcee-ac4eaa1d6e81</vt:lpwstr>
  </property>
</Properties>
</file>