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6"/>
  </p:notesMasterIdLst>
  <p:sldIdLst>
    <p:sldId id="292" r:id="rId5"/>
    <p:sldId id="262" r:id="rId6"/>
    <p:sldId id="263" r:id="rId7"/>
    <p:sldId id="264" r:id="rId8"/>
    <p:sldId id="265" r:id="rId9"/>
    <p:sldId id="266" r:id="rId10"/>
    <p:sldId id="267" r:id="rId11"/>
    <p:sldId id="268" r:id="rId12"/>
    <p:sldId id="269" r:id="rId13"/>
    <p:sldId id="270" r:id="rId14"/>
    <p:sldId id="290" r:id="rId15"/>
    <p:sldId id="272" r:id="rId16"/>
    <p:sldId id="291" r:id="rId17"/>
    <p:sldId id="293" r:id="rId18"/>
    <p:sldId id="294" r:id="rId19"/>
    <p:sldId id="288" r:id="rId20"/>
    <p:sldId id="295" r:id="rId21"/>
    <p:sldId id="289" r:id="rId22"/>
    <p:sldId id="274" r:id="rId23"/>
    <p:sldId id="275"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655E"/>
    <a:srgbClr val="064FC6"/>
    <a:srgbClr val="488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6" autoAdjust="0"/>
    <p:restoredTop sz="94660"/>
  </p:normalViewPr>
  <p:slideViewPr>
    <p:cSldViewPr snapToGrid="0">
      <p:cViewPr varScale="1">
        <p:scale>
          <a:sx n="74" d="100"/>
          <a:sy n="74" d="100"/>
        </p:scale>
        <p:origin x="7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2FA00-914B-D048-9851-104E7310B307}" type="datetimeFigureOut">
              <a:rPr lang="en-US" smtClean="0"/>
              <a:t>9/10/2020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2700E-F836-F843-9466-8C65D46A26AD}" type="slidenum">
              <a:rPr lang="en-US" smtClean="0"/>
              <a:t>‹#›</a:t>
            </a:fld>
            <a:endParaRPr lang="en-US"/>
          </a:p>
        </p:txBody>
      </p:sp>
    </p:spTree>
    <p:extLst>
      <p:ext uri="{BB962C8B-B14F-4D97-AF65-F5344CB8AC3E}">
        <p14:creationId xmlns:p14="http://schemas.microsoft.com/office/powerpoint/2010/main" val="112908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green whi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blip>
          <a:stretch>
            <a:fillRect/>
          </a:stretch>
        </p:blipFill>
        <p:spPr>
          <a:xfrm>
            <a:off x="3060500" y="1168999"/>
            <a:ext cx="6065892" cy="4661159"/>
          </a:xfrm>
          <a:prstGeom prst="rect">
            <a:avLst/>
          </a:prstGeom>
        </p:spPr>
      </p:pic>
      <p:sp>
        <p:nvSpPr>
          <p:cNvPr id="2"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2070"/>
            </a:lvl1pPr>
          </a:lstStyle>
          <a:p>
            <a:fld id="{AB946FCE-CD33-40F3-99C8-62083596779E}" type="datetime4">
              <a:rPr lang="en-GB" smtClean="0"/>
              <a:pPr/>
              <a:t>10 September 2020</a:t>
            </a:fld>
            <a:endParaRPr lang="en-GB" dirty="0"/>
          </a:p>
        </p:txBody>
      </p:sp>
      <p:pic>
        <p:nvPicPr>
          <p:cNvPr id="10" name="Picture 9">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Tree>
    <p:extLst>
      <p:ext uri="{BB962C8B-B14F-4D97-AF65-F5344CB8AC3E}">
        <p14:creationId xmlns:p14="http://schemas.microsoft.com/office/powerpoint/2010/main" val="3865746080"/>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 coral chevr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48461" y="1170972"/>
            <a:ext cx="6078914" cy="4666641"/>
          </a:xfrm>
          <a:prstGeom prst="rect">
            <a:avLst/>
          </a:prstGeom>
        </p:spPr>
      </p:pic>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6"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2"/>
                </a:solidFill>
              </a:defRPr>
            </a:lvl1pPr>
          </a:lstStyle>
          <a:p>
            <a:pPr lvl="0">
              <a:lnSpc>
                <a:spcPts val="3250"/>
              </a:lnSpc>
            </a:pPr>
            <a:r>
              <a:rPr lang="en-US" dirty="0"/>
              <a:t>Click to edit Master title style</a:t>
            </a:r>
            <a:endParaRPr lang="en-GB" dirty="0"/>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20"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2"/>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 blue chevr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29990" y="1165136"/>
            <a:ext cx="6105467" cy="4687025"/>
          </a:xfrm>
          <a:prstGeom prst="rect">
            <a:avLst/>
          </a:prstGeom>
        </p:spPr>
      </p:pic>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3"/>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3"/>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3"/>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237510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 yellow chevr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F77D4D-E681-40D2-88A8-3771083787E0}"/>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3031200" y="1166400"/>
            <a:ext cx="6098400" cy="4658373"/>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68898"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5"/>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5"/>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940203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336792"/>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1"/>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1"/>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1"/>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11827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cor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2"/>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081236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3"/>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7"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3"/>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3"/>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55276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yellow bulle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1999" y="842400"/>
            <a:ext cx="5468898"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5"/>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5"/>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38444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blac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16873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 green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7"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1"/>
                </a:solidFill>
                <a:latin typeface="+mn-lt"/>
              </a:defRPr>
            </a:lvl2pPr>
            <a:lvl3pPr marL="576000" indent="-216000">
              <a:lnSpc>
                <a:spcPct val="100000"/>
              </a:lnSpc>
              <a:buClr>
                <a:schemeClr val="bg1"/>
              </a:buClr>
              <a:buFont typeface="Wingdings" panose="05000000000000000000" pitchFamily="2" charset="2"/>
              <a:buChar char="§"/>
              <a:defRPr sz="2300">
                <a:solidFill>
                  <a:schemeClr val="bg1"/>
                </a:solidFill>
              </a:defRPr>
            </a:lvl3pPr>
            <a:lvl4pPr marL="720000" indent="-216000">
              <a:lnSpc>
                <a:spcPct val="100000"/>
              </a:lnSpc>
              <a:buFont typeface="Arial" panose="020B0604020202020204" pitchFamily="34" charset="0"/>
              <a:buChar char="▪"/>
              <a:defRPr sz="2200" u="none" baseline="0">
                <a:solidFill>
                  <a:schemeClr val="bg1"/>
                </a:solidFill>
              </a:defRPr>
            </a:lvl4pPr>
            <a:lvl5pPr marL="864000" indent="-216000">
              <a:lnSpc>
                <a:spcPct val="100000"/>
              </a:lnSpc>
              <a:buClrTx/>
              <a:buSzPct val="80000"/>
              <a:buFont typeface="Arial" panose="020B0604020202020204" pitchFamily="34" charset="0"/>
              <a:buChar char="▫"/>
              <a:defRPr lang="en-US" sz="21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55483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 blue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rgbClr val="48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3618"/>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3"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1"/>
                </a:solidFill>
                <a:latin typeface="+mn-lt"/>
              </a:defRPr>
            </a:lvl2pPr>
            <a:lvl3pPr marL="576000" indent="-216000">
              <a:lnSpc>
                <a:spcPct val="100000"/>
              </a:lnSpc>
              <a:buClr>
                <a:schemeClr val="bg1"/>
              </a:buClr>
              <a:buFont typeface="Wingdings" panose="05000000000000000000" pitchFamily="2" charset="2"/>
              <a:buChar char="§"/>
              <a:defRPr sz="2300">
                <a:solidFill>
                  <a:schemeClr val="bg1"/>
                </a:solidFill>
              </a:defRPr>
            </a:lvl3pPr>
            <a:lvl4pPr marL="720000" indent="-216000">
              <a:lnSpc>
                <a:spcPct val="100000"/>
              </a:lnSpc>
              <a:buFont typeface="Arial" panose="020B0604020202020204" pitchFamily="34" charset="0"/>
              <a:buChar char="▪"/>
              <a:defRPr sz="2200" u="none" baseline="0">
                <a:solidFill>
                  <a:schemeClr val="bg1"/>
                </a:solidFill>
              </a:defRPr>
            </a:lvl4pPr>
            <a:lvl5pPr marL="864000" indent="-216000">
              <a:lnSpc>
                <a:spcPct val="100000"/>
              </a:lnSpc>
              <a:buClrTx/>
              <a:buSzPct val="80000"/>
              <a:buFont typeface="Arial" panose="020B0604020202020204" pitchFamily="34" charset="0"/>
              <a:buChar char="▫"/>
              <a:defRPr lang="en-US" sz="21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r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461" y="1170972"/>
            <a:ext cx="6078914" cy="4666641"/>
          </a:xfrm>
          <a:prstGeom prst="rect">
            <a:avLst/>
          </a:prstGeom>
        </p:spPr>
      </p:pic>
      <p:sp>
        <p:nvSpPr>
          <p:cNvPr id="9"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solidFill>
                  <a:schemeClr val="tx1"/>
                </a:solidFill>
              </a:defRPr>
            </a:lvl1pPr>
          </a:lstStyle>
          <a:p>
            <a:r>
              <a:rPr lang="en-US" dirty="0"/>
              <a:t>Click to edit Master title style</a:t>
            </a:r>
            <a:endParaRPr lang="en-GB" dirty="0"/>
          </a:p>
        </p:txBody>
      </p:sp>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10 September 2020</a:t>
            </a:fld>
            <a:endParaRPr lang="en-GB" dirty="0"/>
          </a:p>
        </p:txBody>
      </p:sp>
      <p:pic>
        <p:nvPicPr>
          <p:cNvPr id="7" name="Picture 6">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Tree>
    <p:extLst/>
  </p:cSld>
  <p:clrMapOvr>
    <a:overrideClrMapping bg1="lt1" tx1="dk1" bg2="lt2" tx2="dk2" accent1="accent1" accent2="accent2" accent3="accent3" accent4="accent4" accent5="accent5" accent6="accent6" hlink="hlink" folHlink="folHlink"/>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 coral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rgbClr val="DE6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3618"/>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2" y="6343934"/>
            <a:ext cx="12192000" cy="524099"/>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3"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1"/>
                </a:solidFill>
                <a:latin typeface="+mn-lt"/>
              </a:defRPr>
            </a:lvl2pPr>
            <a:lvl3pPr marL="576000" indent="-216000">
              <a:lnSpc>
                <a:spcPct val="100000"/>
              </a:lnSpc>
              <a:buClr>
                <a:schemeClr val="bg1"/>
              </a:buClr>
              <a:buFont typeface="Wingdings" panose="05000000000000000000" pitchFamily="2" charset="2"/>
              <a:buChar char="§"/>
              <a:defRPr sz="2300">
                <a:solidFill>
                  <a:schemeClr val="bg1"/>
                </a:solidFill>
              </a:defRPr>
            </a:lvl3pPr>
            <a:lvl4pPr marL="720000" indent="-216000">
              <a:lnSpc>
                <a:spcPct val="100000"/>
              </a:lnSpc>
              <a:buFont typeface="Arial" panose="020B0604020202020204" pitchFamily="34" charset="0"/>
              <a:buChar char="▪"/>
              <a:defRPr sz="2200" u="none" baseline="0">
                <a:solidFill>
                  <a:schemeClr val="bg1"/>
                </a:solidFill>
              </a:defRPr>
            </a:lvl4pPr>
            <a:lvl5pPr marL="864000" indent="-216000">
              <a:lnSpc>
                <a:spcPct val="100000"/>
              </a:lnSpc>
              <a:buClrTx/>
              <a:buSzPct val="80000"/>
              <a:buFont typeface="Arial" panose="020B0604020202020204" pitchFamily="34" charset="0"/>
              <a:buChar char="▫"/>
              <a:defRPr lang="en-US" sz="21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yellow backgrou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345936"/>
          </a:xfrm>
          <a:prstGeom prst="rect">
            <a:avLst/>
          </a:prstGeom>
        </p:spPr>
      </p:pic>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tx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tx2"/>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100579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 column - green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83DFD6-03BF-4A1B-9EE1-68F952476A90}"/>
              </a:ext>
            </a:extLst>
          </p:cNvPr>
          <p:cNvSpPr/>
          <p:nvPr userDrawn="1"/>
        </p:nvSpPr>
        <p:spPr>
          <a:xfrm>
            <a:off x="-1" y="-1"/>
            <a:ext cx="12192001" cy="6361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7054"/>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dirty="0"/>
          </a:p>
        </p:txBody>
      </p:sp>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bg1"/>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3"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bg1"/>
                </a:solidFill>
                <a:latin typeface="+mn-lt"/>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1"/>
                </a:solidFill>
                <a:latin typeface="+mn-lt"/>
              </a:defRPr>
            </a:lvl2pPr>
            <a:lvl3pPr marL="576000" indent="-216000">
              <a:lnSpc>
                <a:spcPct val="100000"/>
              </a:lnSpc>
              <a:buClr>
                <a:schemeClr val="bg1"/>
              </a:buClr>
              <a:buFont typeface="Wingdings" panose="05000000000000000000" pitchFamily="2" charset="2"/>
              <a:buChar char="§"/>
              <a:defRPr sz="2300">
                <a:solidFill>
                  <a:schemeClr val="bg1"/>
                </a:solidFill>
              </a:defRPr>
            </a:lvl3pPr>
            <a:lvl4pPr marL="720000" indent="-216000">
              <a:lnSpc>
                <a:spcPct val="100000"/>
              </a:lnSpc>
              <a:buFont typeface="Arial" panose="020B0604020202020204" pitchFamily="34" charset="0"/>
              <a:buChar char="▪"/>
              <a:defRPr sz="2200" u="none" baseline="0">
                <a:solidFill>
                  <a:schemeClr val="bg1"/>
                </a:solidFill>
              </a:defRPr>
            </a:lvl4pPr>
            <a:lvl5pPr marL="864000" indent="-216000">
              <a:lnSpc>
                <a:spcPct val="100000"/>
              </a:lnSpc>
              <a:buClrTx/>
              <a:buSzPct val="80000"/>
              <a:buFont typeface="Arial" panose="020B0604020202020204" pitchFamily="34" charset="0"/>
              <a:buChar char="▫"/>
              <a:defRPr lang="en-US" sz="2100" kern="1200" dirty="0">
                <a:solidFill>
                  <a:schemeClr val="bg1"/>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871334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s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bg1"/>
                </a:solidFill>
              </a:defRPr>
            </a:lvl1pPr>
          </a:lstStyle>
          <a:p>
            <a:r>
              <a:rPr lang="en-US"/>
              <a:t>Click to edit Master title style</a:t>
            </a:r>
            <a:endParaRPr lang="en-GB" dirty="0"/>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dirty="0"/>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6000"/>
            <a:ext cx="4050000" cy="1602000"/>
          </a:xfrm>
        </p:spPr>
        <p:txBody>
          <a:bodyPr vert="horz" lIns="0" tIns="331200" rIns="0" bIns="0" rtlCol="0">
            <a:normAutofit/>
          </a:bodyPr>
          <a:lstStyle>
            <a:lvl1pPr>
              <a:lnSpc>
                <a:spcPct val="100000"/>
              </a:lnSpc>
              <a:defRPr lang="en-US" dirty="0" smtClean="0">
                <a:solidFill>
                  <a:schemeClr val="bg2"/>
                </a:solidFill>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2"/>
                </a:solidFill>
              </a:defRPr>
            </a:lvl2pPr>
            <a:lvl3pPr marL="702900" indent="-342900">
              <a:lnSpc>
                <a:spcPct val="100000"/>
              </a:lnSpc>
              <a:buFont typeface="Wingdings" panose="05000000000000000000" pitchFamily="2" charset="2"/>
              <a:buChar char="§"/>
              <a:defRPr sz="2300">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16686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s cor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bg1"/>
                </a:solidFill>
              </a:defRPr>
            </a:lvl1pPr>
          </a:lstStyle>
          <a:p>
            <a:r>
              <a:rPr lang="en-US" dirty="0"/>
              <a:t>Click to edit Master title style</a:t>
            </a:r>
            <a:endParaRPr lang="en-GB" dirty="0"/>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dirty="0"/>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6000"/>
            <a:ext cx="4050000" cy="1602000"/>
          </a:xfrm>
        </p:spPr>
        <p:txBody>
          <a:bodyPr vert="horz" lIns="0" tIns="331200" rIns="0" bIns="0" rtlCol="0">
            <a:normAutofit/>
          </a:bodyPr>
          <a:lstStyle>
            <a:lvl1pPr>
              <a:lnSpc>
                <a:spcPct val="100000"/>
              </a:lnSpc>
              <a:defRPr lang="en-US" dirty="0" smtClean="0">
                <a:solidFill>
                  <a:schemeClr val="bg2"/>
                </a:solidFill>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2"/>
                </a:solidFill>
              </a:defRPr>
            </a:lvl2pPr>
            <a:lvl3pPr marL="702900" indent="-342900">
              <a:lnSpc>
                <a:spcPct val="100000"/>
              </a:lnSpc>
              <a:buFont typeface="Wingdings" panose="05000000000000000000" pitchFamily="2" charset="2"/>
              <a:buChar char="§"/>
              <a:defRPr sz="2300">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05199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bg1"/>
                </a:solidFill>
              </a:defRPr>
            </a:lvl1pPr>
          </a:lstStyle>
          <a:p>
            <a:r>
              <a:rPr lang="en-US" dirty="0"/>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6000"/>
            <a:ext cx="4050000" cy="1602000"/>
          </a:xfrm>
        </p:spPr>
        <p:txBody>
          <a:bodyPr vert="horz" lIns="0" tIns="331200" rIns="0" bIns="0" rtlCol="0">
            <a:normAutofit/>
          </a:bodyPr>
          <a:lstStyle>
            <a:lvl1pPr>
              <a:lnSpc>
                <a:spcPct val="100000"/>
              </a:lnSpc>
              <a:defRPr lang="en-US" dirty="0" smtClean="0">
                <a:solidFill>
                  <a:schemeClr val="bg2"/>
                </a:solidFill>
              </a:defRPr>
            </a:lvl1pPr>
            <a:lvl2pPr marL="432000" indent="-288000">
              <a:lnSpc>
                <a:spcPct val="100000"/>
              </a:lnSpc>
              <a:buClr>
                <a:schemeClr val="bg1"/>
              </a:buClr>
              <a:buSzPct val="90000"/>
              <a:buFont typeface="Wingdings" panose="05000000000000000000" pitchFamily="2" charset="2"/>
              <a:buChar char="n"/>
              <a:defRPr lang="en-US" dirty="0" smtClean="0">
                <a:solidFill>
                  <a:schemeClr val="bg2"/>
                </a:solidFill>
              </a:defRPr>
            </a:lvl2pPr>
            <a:lvl3pPr marL="702900" indent="-342900">
              <a:lnSpc>
                <a:spcPct val="100000"/>
              </a:lnSpc>
              <a:buFont typeface="Wingdings" panose="05000000000000000000" pitchFamily="2" charset="2"/>
              <a:buChar char="§"/>
              <a:defRPr sz="2300">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dirty="0"/>
              <a:t>Edit Master text styles</a:t>
            </a:r>
          </a:p>
          <a:p>
            <a:pPr lvl="1"/>
            <a:r>
              <a:rPr lang="en-US" dirty="0"/>
              <a:t>Second level</a:t>
            </a:r>
          </a:p>
          <a:p>
            <a:pPr lvl="2"/>
            <a:r>
              <a:rPr lang="en-US" dirty="0"/>
              <a:t>Third level</a:t>
            </a:r>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dirty="0"/>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2980121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mages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83DFD6-03BF-4A1B-9EE1-68F952476A90}"/>
              </a:ext>
            </a:extLst>
          </p:cNvPr>
          <p:cNvSpPr/>
          <p:nvPr userDrawn="1"/>
        </p:nvSpPr>
        <p:spPr>
          <a:xfrm>
            <a:off x="-1" y="0"/>
            <a:ext cx="6113159" cy="31742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6094800" y="-1"/>
            <a:ext cx="3142800" cy="3177526"/>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240261" y="0"/>
            <a:ext cx="2952000" cy="3177526"/>
          </a:xfrm>
        </p:spPr>
        <p:txBody>
          <a:bodyPr>
            <a:normAutofit/>
          </a:bodyPr>
          <a:lstStyle/>
          <a:p>
            <a:r>
              <a:rPr lang="en-US"/>
              <a:t>Click icon to add picture</a:t>
            </a:r>
            <a:endParaRPr lang="en-GB"/>
          </a:p>
        </p:txBody>
      </p:sp>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tx2"/>
                </a:solidFill>
              </a:defRPr>
            </a:lvl1pPr>
          </a:lstStyle>
          <a:p>
            <a:r>
              <a:rPr lang="en-US" dirty="0"/>
              <a:t>Click to edit Master title style</a:t>
            </a:r>
            <a:endParaRPr lang="en-GB" dirty="0"/>
          </a:p>
        </p:txBody>
      </p:sp>
      <p:sp>
        <p:nvSpPr>
          <p:cNvPr id="15"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6000"/>
            <a:ext cx="4050000" cy="1602000"/>
          </a:xfrm>
        </p:spPr>
        <p:txBody>
          <a:bodyPr vert="horz" lIns="0" tIns="331200" rIns="0" bIns="0" rtlCol="0">
            <a:normAutofit/>
          </a:bodyPr>
          <a:lstStyle>
            <a:lvl1pPr>
              <a:lnSpc>
                <a:spcPct val="100000"/>
              </a:lnSpc>
              <a:defRPr lang="en-US" dirty="0" smtClean="0">
                <a:solidFill>
                  <a:schemeClr val="tx2"/>
                </a:solidFill>
              </a:defRPr>
            </a:lvl1pPr>
            <a:lvl2pPr marL="432000" indent="-288000">
              <a:lnSpc>
                <a:spcPct val="100000"/>
              </a:lnSpc>
              <a:buClrTx/>
              <a:buSzPct val="90000"/>
              <a:buFont typeface="Wingdings" panose="05000000000000000000" pitchFamily="2" charset="2"/>
              <a:buChar char="n"/>
              <a:defRPr lang="en-US" dirty="0" smtClean="0">
                <a:solidFill>
                  <a:schemeClr val="tx2"/>
                </a:solidFill>
              </a:defRPr>
            </a:lvl2pPr>
            <a:lvl3pPr marL="576000" indent="-216000">
              <a:lnSpc>
                <a:spcPct val="100000"/>
              </a:lnSpc>
              <a:buFont typeface="Wingdings" panose="05000000000000000000" pitchFamily="2" charset="2"/>
              <a:buChar char="§"/>
              <a:defRPr sz="2300">
                <a:solidFill>
                  <a:schemeClr val="tx2"/>
                </a:solidFill>
              </a:defRPr>
            </a:lvl3pPr>
            <a:lvl4pPr>
              <a:defRPr>
                <a:solidFill>
                  <a:schemeClr val="bg2"/>
                </a:solidFill>
              </a:defRPr>
            </a:lvl4pPr>
            <a:lvl5pPr>
              <a:defRPr>
                <a:solidFill>
                  <a:schemeClr val="bg2"/>
                </a:solidFill>
              </a:defRPr>
            </a:lvl5pPr>
            <a:lvl6pPr>
              <a:defRPr>
                <a:solidFill>
                  <a:schemeClr val="bg2"/>
                </a:solidFill>
              </a:defRPr>
            </a:lvl6pPr>
          </a:lstStyle>
          <a:p>
            <a:pPr lvl="0"/>
            <a:r>
              <a:rPr lang="en-US" dirty="0"/>
              <a:t>Edit Master text styles</a:t>
            </a:r>
          </a:p>
          <a:p>
            <a:pPr lvl="1"/>
            <a:r>
              <a:rPr lang="en-US" dirty="0"/>
              <a:t>Second level</a:t>
            </a:r>
          </a:p>
          <a:p>
            <a:pPr lvl="2"/>
            <a:r>
              <a:rPr lang="en-US" dirty="0"/>
              <a:t>Third level</a:t>
            </a:r>
          </a:p>
        </p:txBody>
      </p:sp>
      <p:sp>
        <p:nvSpPr>
          <p:cNvPr id="13" name="Picture Placeholder 7">
            <a:extLst>
              <a:ext uri="{FF2B5EF4-FFF2-40B4-BE49-F238E27FC236}">
                <a16:creationId xmlns:a16="http://schemas.microsoft.com/office/drawing/2014/main" id="{93426C20-7C99-47FF-9AFC-385679A5CCE2}"/>
              </a:ext>
            </a:extLst>
          </p:cNvPr>
          <p:cNvSpPr>
            <a:spLocks noGrp="1"/>
          </p:cNvSpPr>
          <p:nvPr>
            <p:ph type="pic" sz="quarter" idx="17"/>
          </p:nvPr>
        </p:nvSpPr>
        <p:spPr>
          <a:xfrm>
            <a:off x="6092140" y="3174276"/>
            <a:ext cx="6115820" cy="3193200"/>
          </a:xfrm>
        </p:spPr>
        <p:txBody>
          <a:bodyPr>
            <a:normAutofit/>
          </a:bodyPr>
          <a:lstStyle/>
          <a:p>
            <a:r>
              <a:rPr lang="en-US"/>
              <a:t>Click icon to add picture</a:t>
            </a:r>
            <a:endParaRPr lang="en-GB"/>
          </a:p>
        </p:txBody>
      </p:sp>
      <p:sp>
        <p:nvSpPr>
          <p:cNvPr id="14" name="Picture Placeholder 7">
            <a:extLst>
              <a:ext uri="{FF2B5EF4-FFF2-40B4-BE49-F238E27FC236}">
                <a16:creationId xmlns:a16="http://schemas.microsoft.com/office/drawing/2014/main" id="{D266945C-653E-4CFD-BD96-5158B695BBF4}"/>
              </a:ext>
            </a:extLst>
          </p:cNvPr>
          <p:cNvSpPr>
            <a:spLocks noGrp="1"/>
          </p:cNvSpPr>
          <p:nvPr>
            <p:ph type="pic" sz="quarter" idx="18"/>
          </p:nvPr>
        </p:nvSpPr>
        <p:spPr>
          <a:xfrm>
            <a:off x="-18617" y="3174276"/>
            <a:ext cx="6110756" cy="3193200"/>
          </a:xfrm>
        </p:spPr>
        <p:txBody>
          <a:bodyPr>
            <a:normAutofit/>
          </a:bodyPr>
          <a:lstStyle/>
          <a:p>
            <a:r>
              <a:rPr lang="en-US" dirty="0"/>
              <a:t>Click icon to add picture</a:t>
            </a:r>
            <a:endParaRPr lang="en-GB" dirty="0"/>
          </a:p>
        </p:txBody>
      </p:sp>
      <p:pic>
        <p:nvPicPr>
          <p:cNvPr id="20" name="Picture 19">
            <a:extLst>
              <a:ext uri="{FF2B5EF4-FFF2-40B4-BE49-F238E27FC236}">
                <a16:creationId xmlns:a16="http://schemas.microsoft.com/office/drawing/2014/main" id="{429FE4FA-2EF9-4241-971E-B7E1BD3C92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762162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1"/>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21" name="Content Placeholder 2">
            <a:extLst>
              <a:ext uri="{FF2B5EF4-FFF2-40B4-BE49-F238E27FC236}">
                <a16:creationId xmlns:a16="http://schemas.microsoft.com/office/drawing/2014/main" id="{6F85DCEE-F5DF-40E7-8009-7017483BB2D3}"/>
              </a:ext>
            </a:extLst>
          </p:cNvPr>
          <p:cNvSpPr>
            <a:spLocks noGrp="1"/>
          </p:cNvSpPr>
          <p:nvPr>
            <p:ph sz="half" idx="14"/>
          </p:nvPr>
        </p:nvSpPr>
        <p:spPr>
          <a:xfrm>
            <a:off x="5172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1"/>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1"/>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8" name="Content Placeholder 2">
            <a:extLst>
              <a:ext uri="{FF2B5EF4-FFF2-40B4-BE49-F238E27FC236}">
                <a16:creationId xmlns:a16="http://schemas.microsoft.com/office/drawing/2014/main" id="{6F85DCEE-F5DF-40E7-8009-7017483BB2D3}"/>
              </a:ext>
            </a:extLst>
          </p:cNvPr>
          <p:cNvSpPr>
            <a:spLocks noGrp="1"/>
          </p:cNvSpPr>
          <p:nvPr>
            <p:ph sz="half" idx="15"/>
          </p:nvPr>
        </p:nvSpPr>
        <p:spPr>
          <a:xfrm>
            <a:off x="61920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1"/>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1"/>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6F85DCEE-F5DF-40E7-8009-7017483BB2D3}"/>
              </a:ext>
            </a:extLst>
          </p:cNvPr>
          <p:cNvSpPr>
            <a:spLocks noGrp="1"/>
          </p:cNvSpPr>
          <p:nvPr>
            <p:ph sz="half" idx="16"/>
          </p:nvPr>
        </p:nvSpPr>
        <p:spPr>
          <a:xfrm>
            <a:off x="517200" y="1562400"/>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1"/>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1"/>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6F85DCEE-F5DF-40E7-8009-7017483BB2D3}"/>
              </a:ext>
            </a:extLst>
          </p:cNvPr>
          <p:cNvSpPr>
            <a:spLocks noGrp="1"/>
          </p:cNvSpPr>
          <p:nvPr>
            <p:ph sz="half" idx="17"/>
          </p:nvPr>
        </p:nvSpPr>
        <p:spPr>
          <a:xfrm>
            <a:off x="6192000" y="1562476"/>
            <a:ext cx="5479200" cy="16378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1"/>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1"/>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42097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cor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2"/>
                </a:solidFill>
              </a:defRPr>
            </a:lvl1pPr>
          </a:lstStyle>
          <a:p>
            <a:pPr lvl="0">
              <a:lnSpc>
                <a:spcPts val="3250"/>
              </a:lnSpc>
            </a:pPr>
            <a:r>
              <a:rPr lang="en-US"/>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Content Placeholder 2">
            <a:extLst>
              <a:ext uri="{FF2B5EF4-FFF2-40B4-BE49-F238E27FC236}">
                <a16:creationId xmlns:a16="http://schemas.microsoft.com/office/drawing/2014/main" id="{6F85DCEE-F5DF-40E7-8009-7017483BB2D3}"/>
              </a:ext>
            </a:extLst>
          </p:cNvPr>
          <p:cNvSpPr>
            <a:spLocks noGrp="1"/>
          </p:cNvSpPr>
          <p:nvPr>
            <p:ph sz="half" idx="15"/>
          </p:nvPr>
        </p:nvSpPr>
        <p:spPr>
          <a:xfrm>
            <a:off x="5172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2"/>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6F85DCEE-F5DF-40E7-8009-7017483BB2D3}"/>
              </a:ext>
            </a:extLst>
          </p:cNvPr>
          <p:cNvSpPr>
            <a:spLocks noGrp="1"/>
          </p:cNvSpPr>
          <p:nvPr>
            <p:ph sz="half" idx="17"/>
          </p:nvPr>
        </p:nvSpPr>
        <p:spPr>
          <a:xfrm>
            <a:off x="6192000" y="1562400"/>
            <a:ext cx="5479200" cy="16414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2"/>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3" name="Content Placeholder 2">
            <a:extLst>
              <a:ext uri="{FF2B5EF4-FFF2-40B4-BE49-F238E27FC236}">
                <a16:creationId xmlns:a16="http://schemas.microsoft.com/office/drawing/2014/main" id="{6F85DCEE-F5DF-40E7-8009-7017483BB2D3}"/>
              </a:ext>
            </a:extLst>
          </p:cNvPr>
          <p:cNvSpPr>
            <a:spLocks noGrp="1"/>
          </p:cNvSpPr>
          <p:nvPr>
            <p:ph sz="half" idx="18"/>
          </p:nvPr>
        </p:nvSpPr>
        <p:spPr>
          <a:xfrm>
            <a:off x="517200" y="1562400"/>
            <a:ext cx="5479200" cy="16414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2"/>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17" name="Content Placeholder 2">
            <a:extLst>
              <a:ext uri="{FF2B5EF4-FFF2-40B4-BE49-F238E27FC236}">
                <a16:creationId xmlns:a16="http://schemas.microsoft.com/office/drawing/2014/main" id="{6F85DCEE-F5DF-40E7-8009-7017483BB2D3}"/>
              </a:ext>
            </a:extLst>
          </p:cNvPr>
          <p:cNvSpPr>
            <a:spLocks noGrp="1"/>
          </p:cNvSpPr>
          <p:nvPr>
            <p:ph sz="half" idx="19"/>
          </p:nvPr>
        </p:nvSpPr>
        <p:spPr>
          <a:xfrm>
            <a:off x="61920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2"/>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2"/>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1000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3"/>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6" name="Content Placeholder 2">
            <a:extLst>
              <a:ext uri="{FF2B5EF4-FFF2-40B4-BE49-F238E27FC236}">
                <a16:creationId xmlns:a16="http://schemas.microsoft.com/office/drawing/2014/main" id="{6F85DCEE-F5DF-40E7-8009-7017483BB2D3}"/>
              </a:ext>
            </a:extLst>
          </p:cNvPr>
          <p:cNvSpPr>
            <a:spLocks noGrp="1"/>
          </p:cNvSpPr>
          <p:nvPr>
            <p:ph sz="half" idx="15"/>
          </p:nvPr>
        </p:nvSpPr>
        <p:spPr>
          <a:xfrm>
            <a:off x="5172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3"/>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3"/>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6F85DCEE-F5DF-40E7-8009-7017483BB2D3}"/>
              </a:ext>
            </a:extLst>
          </p:cNvPr>
          <p:cNvSpPr>
            <a:spLocks noGrp="1"/>
          </p:cNvSpPr>
          <p:nvPr>
            <p:ph sz="half" idx="16"/>
          </p:nvPr>
        </p:nvSpPr>
        <p:spPr>
          <a:xfrm>
            <a:off x="61920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3"/>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3"/>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6F85DCEE-F5DF-40E7-8009-7017483BB2D3}"/>
              </a:ext>
            </a:extLst>
          </p:cNvPr>
          <p:cNvSpPr>
            <a:spLocks noGrp="1"/>
          </p:cNvSpPr>
          <p:nvPr>
            <p:ph sz="half" idx="17"/>
          </p:nvPr>
        </p:nvSpPr>
        <p:spPr>
          <a:xfrm>
            <a:off x="6192000" y="1562400"/>
            <a:ext cx="5479200" cy="16414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3"/>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3"/>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3" name="Content Placeholder 2">
            <a:extLst>
              <a:ext uri="{FF2B5EF4-FFF2-40B4-BE49-F238E27FC236}">
                <a16:creationId xmlns:a16="http://schemas.microsoft.com/office/drawing/2014/main" id="{6F85DCEE-F5DF-40E7-8009-7017483BB2D3}"/>
              </a:ext>
            </a:extLst>
          </p:cNvPr>
          <p:cNvSpPr>
            <a:spLocks noGrp="1"/>
          </p:cNvSpPr>
          <p:nvPr>
            <p:ph sz="half" idx="18"/>
          </p:nvPr>
        </p:nvSpPr>
        <p:spPr>
          <a:xfrm>
            <a:off x="517200" y="1562400"/>
            <a:ext cx="5479200" cy="16414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3"/>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3"/>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478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lue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460" y="1170972"/>
            <a:ext cx="6089747" cy="4674957"/>
          </a:xfrm>
          <a:prstGeom prst="rect">
            <a:avLst/>
          </a:prstGeom>
        </p:spPr>
      </p:pic>
      <p:sp>
        <p:nvSpPr>
          <p:cNvPr id="9"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solidFill>
                  <a:schemeClr val="tx1"/>
                </a:solidFill>
              </a:defRPr>
            </a:lvl1pPr>
          </a:lstStyle>
          <a:p>
            <a:r>
              <a:rPr lang="en-US" dirty="0"/>
              <a:t>Click to edit Master title style</a:t>
            </a:r>
            <a:endParaRPr lang="en-GB" dirty="0"/>
          </a:p>
        </p:txBody>
      </p:sp>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10 September 2020</a:t>
            </a:fld>
            <a:endParaRPr lang="en-GB" dirty="0"/>
          </a:p>
        </p:txBody>
      </p:sp>
      <p:pic>
        <p:nvPicPr>
          <p:cNvPr id="7" name="Picture 6">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Tree>
    <p:extLst/>
  </p:cSld>
  <p:clrMapOvr>
    <a:overrideClrMapping bg1="lt1" tx1="dk1" bg2="lt2" tx2="dk2" accent1="accent1" accent2="accent2" accent3="accent3" accent4="accent4" accent5="accent5" accent6="accent6" hlink="hlink" folHlink="folHlink"/>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 column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033"/>
            <a:ext cx="12192000" cy="6336792"/>
          </a:xfrm>
          <a:prstGeom prst="rect">
            <a:avLst/>
          </a:prstGeom>
        </p:spPr>
      </p:pic>
      <p:sp>
        <p:nvSpPr>
          <p:cNvPr id="2"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tx2"/>
                </a:solidFill>
              </a:defRPr>
            </a:lvl1pPr>
          </a:lstStyle>
          <a:p>
            <a:pPr lvl="0">
              <a:lnSpc>
                <a:spcPts val="3250"/>
              </a:lnSpc>
            </a:pPr>
            <a:r>
              <a:rPr lang="en-US" dirty="0"/>
              <a:t>Click to edit Master title style</a:t>
            </a:r>
            <a:endParaRPr lang="en-GB" dirty="0"/>
          </a:p>
        </p:txBody>
      </p:sp>
      <p:pic>
        <p:nvPicPr>
          <p:cNvPr id="14" name="Picture 13">
            <a:extLst>
              <a:ext uri="{FF2B5EF4-FFF2-40B4-BE49-F238E27FC236}">
                <a16:creationId xmlns:a16="http://schemas.microsoft.com/office/drawing/2014/main" id="{FE49440F-96B3-4E68-A1BC-306E429322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23" name="Content Placeholder 2">
            <a:extLst>
              <a:ext uri="{FF2B5EF4-FFF2-40B4-BE49-F238E27FC236}">
                <a16:creationId xmlns:a16="http://schemas.microsoft.com/office/drawing/2014/main" id="{6F85DCEE-F5DF-40E7-8009-7017483BB2D3}"/>
              </a:ext>
            </a:extLst>
          </p:cNvPr>
          <p:cNvSpPr>
            <a:spLocks noGrp="1"/>
          </p:cNvSpPr>
          <p:nvPr>
            <p:ph sz="half" idx="18"/>
          </p:nvPr>
        </p:nvSpPr>
        <p:spPr>
          <a:xfrm>
            <a:off x="5172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5"/>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5"/>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6F85DCEE-F5DF-40E7-8009-7017483BB2D3}"/>
              </a:ext>
            </a:extLst>
          </p:cNvPr>
          <p:cNvSpPr>
            <a:spLocks noGrp="1"/>
          </p:cNvSpPr>
          <p:nvPr>
            <p:ph sz="half" idx="19"/>
          </p:nvPr>
        </p:nvSpPr>
        <p:spPr>
          <a:xfrm>
            <a:off x="6192000" y="3338234"/>
            <a:ext cx="5479200" cy="2732782"/>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5"/>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5"/>
              </a:buClr>
              <a:buFont typeface="Wingdings" panose="05000000000000000000" pitchFamily="2" charset="2"/>
              <a:buChar char="§"/>
              <a:defRPr lang="en-US" sz="2300" dirty="0">
                <a:solidFill>
                  <a:schemeClr val="tx1"/>
                </a:solidFill>
              </a:defRPr>
            </a:lvl3pPr>
            <a:lvl4pPr marL="720000" indent="-216000">
              <a:lnSpc>
                <a:spcPct val="100000"/>
              </a:lnSpc>
              <a:buFont typeface="Arial" panose="020B0604020202020204" pitchFamily="34" charset="0"/>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F85DCEE-F5DF-40E7-8009-7017483BB2D3}"/>
              </a:ext>
            </a:extLst>
          </p:cNvPr>
          <p:cNvSpPr>
            <a:spLocks noGrp="1"/>
          </p:cNvSpPr>
          <p:nvPr>
            <p:ph sz="half" idx="20"/>
          </p:nvPr>
        </p:nvSpPr>
        <p:spPr>
          <a:xfrm>
            <a:off x="6192000" y="1562400"/>
            <a:ext cx="5479200" cy="16414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5"/>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5"/>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
        <p:nvSpPr>
          <p:cNvPr id="26" name="Content Placeholder 2">
            <a:extLst>
              <a:ext uri="{FF2B5EF4-FFF2-40B4-BE49-F238E27FC236}">
                <a16:creationId xmlns:a16="http://schemas.microsoft.com/office/drawing/2014/main" id="{6F85DCEE-F5DF-40E7-8009-7017483BB2D3}"/>
              </a:ext>
            </a:extLst>
          </p:cNvPr>
          <p:cNvSpPr>
            <a:spLocks noGrp="1"/>
          </p:cNvSpPr>
          <p:nvPr>
            <p:ph sz="half" idx="21"/>
          </p:nvPr>
        </p:nvSpPr>
        <p:spPr>
          <a:xfrm>
            <a:off x="517200" y="1562400"/>
            <a:ext cx="5479200" cy="1641453"/>
          </a:xfrm>
        </p:spPr>
        <p:txBody>
          <a:bodyPr vert="horz" lIns="0" tIns="331200" rIns="0" bIns="0" rtlCol="0">
            <a:normAutofit/>
          </a:bodyPr>
          <a:lstStyle>
            <a:lvl1pPr>
              <a:lnSpc>
                <a:spcPct val="100000"/>
              </a:lnSpc>
              <a:defRPr lang="en-US" dirty="0">
                <a:solidFill>
                  <a:schemeClr val="tx2"/>
                </a:solidFill>
              </a:defRPr>
            </a:lvl1pPr>
            <a:lvl2pPr marL="432000" indent="-288000">
              <a:lnSpc>
                <a:spcPct val="100000"/>
              </a:lnSpc>
              <a:buClr>
                <a:schemeClr val="accent5"/>
              </a:buClr>
              <a:buSzPct val="90000"/>
              <a:buFont typeface="Wingdings" panose="05000000000000000000" pitchFamily="2" charset="2"/>
              <a:buChar char="n"/>
              <a:defRPr lang="en-US" dirty="0">
                <a:solidFill>
                  <a:schemeClr val="tx2"/>
                </a:solidFill>
              </a:defRPr>
            </a:lvl2pPr>
            <a:lvl3pPr marL="576000" indent="-216000">
              <a:lnSpc>
                <a:spcPct val="100000"/>
              </a:lnSpc>
              <a:buClr>
                <a:schemeClr val="accent5"/>
              </a:buClr>
              <a:buFont typeface="Wingdings" panose="05000000000000000000" pitchFamily="2" charset="2"/>
              <a:buChar char="§"/>
              <a:defRPr lang="en-US" sz="2300" dirty="0">
                <a:solidFill>
                  <a:schemeClr val="tx1"/>
                </a:solidFill>
              </a:defRPr>
            </a:lvl3pPr>
            <a:lvl4pPr marL="720000" indent="-216000">
              <a:lnSpc>
                <a:spcPct val="100000"/>
              </a:lnSpc>
              <a:buFont typeface="Wingdings" panose="05000000000000000000" pitchFamily="2" charset="2"/>
              <a:buChar char="§"/>
              <a:defRPr lang="en-GB" sz="2200" u="none" dirty="0"/>
            </a:lvl4pPr>
            <a:lvl5pPr marL="864000" marR="0" indent="-216000" algn="l" defTabSz="914400" rtl="0" eaLnBrk="1" fontAlgn="auto" latinLnBrk="0" hangingPunct="1">
              <a:lnSpc>
                <a:spcPct val="100000"/>
              </a:lnSpc>
              <a:spcBef>
                <a:spcPts val="0"/>
              </a:spcBef>
              <a:spcAft>
                <a:spcPts val="371"/>
              </a:spcAft>
              <a:buClr>
                <a:schemeClr val="tx2"/>
              </a:buClr>
              <a:buSzPct val="90000"/>
              <a:buFont typeface="Arial" panose="020B0604020202020204" pitchFamily="34" charset="0"/>
              <a:buChar char="▫"/>
              <a:tabLst/>
              <a:defRPr sz="2100"/>
            </a:lvl5pPr>
            <a:lvl6pPr>
              <a:buClr>
                <a:schemeClr val="accent2"/>
              </a:buClr>
              <a:defRPr/>
            </a:lvl6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0374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 images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7" name="Picture 6">
            <a:extLst>
              <a:ext uri="{FF2B5EF4-FFF2-40B4-BE49-F238E27FC236}">
                <a16:creationId xmlns:a16="http://schemas.microsoft.com/office/drawing/2014/main" id="{D2DAE4F6-7569-485C-AF25-181A6D100B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7427"/>
            <a:ext cx="12192000" cy="6336792"/>
          </a:xfrm>
          <a:prstGeom prst="rect">
            <a:avLst/>
          </a:prstGeom>
        </p:spPr>
      </p:pic>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accent1"/>
                </a:solidFill>
              </a:defRPr>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3"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7581189"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1"/>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1"/>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341408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lumn + images cor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7" name="Picture 6">
            <a:extLst>
              <a:ext uri="{FF2B5EF4-FFF2-40B4-BE49-F238E27FC236}">
                <a16:creationId xmlns:a16="http://schemas.microsoft.com/office/drawing/2014/main" id="{D2DAE4F6-7569-485C-AF25-181A6D100B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7427"/>
            <a:ext cx="12192000" cy="6336792"/>
          </a:xfrm>
          <a:prstGeom prst="rect">
            <a:avLst/>
          </a:prstGeom>
        </p:spPr>
      </p:pic>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accent2"/>
                </a:solidFill>
              </a:defRPr>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2"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7604837"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2"/>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2"/>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061403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lumn + images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7" name="Picture 6">
            <a:extLst>
              <a:ext uri="{FF2B5EF4-FFF2-40B4-BE49-F238E27FC236}">
                <a16:creationId xmlns:a16="http://schemas.microsoft.com/office/drawing/2014/main" id="{D2DAE4F6-7569-485C-AF25-181A6D100B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1082"/>
            <a:ext cx="12192000" cy="6336792"/>
          </a:xfrm>
          <a:prstGeom prst="rect">
            <a:avLst/>
          </a:prstGeom>
        </p:spPr>
      </p:pic>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accent3"/>
                </a:solidFill>
              </a:defRPr>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3"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7589072"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3"/>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3"/>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230555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 column + images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14E5A0-BCBF-4DF5-9191-72BA9CCF5327}"/>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17" name="Picture 16">
            <a:extLst>
              <a:ext uri="{FF2B5EF4-FFF2-40B4-BE49-F238E27FC236}">
                <a16:creationId xmlns:a16="http://schemas.microsoft.com/office/drawing/2014/main" id="{548F6C81-F5AF-43B9-8EDB-170CDBC83B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9" name="Slide Number Placeholder 5">
            <a:extLst>
              <a:ext uri="{FF2B5EF4-FFF2-40B4-BE49-F238E27FC236}">
                <a16:creationId xmlns:a16="http://schemas.microsoft.com/office/drawing/2014/main" id="{3BB36BA7-6F24-4D5E-AB20-D823BD4360B3}"/>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7" name="Picture 6">
            <a:extLst>
              <a:ext uri="{FF2B5EF4-FFF2-40B4-BE49-F238E27FC236}">
                <a16:creationId xmlns:a16="http://schemas.microsoft.com/office/drawing/2014/main" id="{D2DAE4F6-7569-485C-AF25-181A6D100B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1082"/>
            <a:ext cx="12192000" cy="6336792"/>
          </a:xfrm>
          <a:prstGeom prst="rect">
            <a:avLst/>
          </a:prstGeom>
        </p:spPr>
      </p:pic>
      <p:sp>
        <p:nvSpPr>
          <p:cNvPr id="2" name="Title 1">
            <a:extLst>
              <a:ext uri="{FF2B5EF4-FFF2-40B4-BE49-F238E27FC236}">
                <a16:creationId xmlns:a16="http://schemas.microsoft.com/office/drawing/2014/main" id="{A509B20D-170C-456D-B9A9-8E443DA5A983}"/>
              </a:ext>
            </a:extLst>
          </p:cNvPr>
          <p:cNvSpPr>
            <a:spLocks noGrp="1"/>
          </p:cNvSpPr>
          <p:nvPr>
            <p:ph type="title"/>
          </p:nvPr>
        </p:nvSpPr>
        <p:spPr>
          <a:xfrm>
            <a:off x="522000" y="842400"/>
            <a:ext cx="5479200" cy="720000"/>
          </a:xfrm>
          <a:prstGeom prst="rect">
            <a:avLst/>
          </a:prstGeom>
        </p:spPr>
        <p:txBody>
          <a:bodyPr anchor="t" anchorCtr="0">
            <a:normAutofit/>
          </a:bodyPr>
          <a:lstStyle>
            <a:lvl1pPr>
              <a:lnSpc>
                <a:spcPts val="3250"/>
              </a:lnSpc>
              <a:defRPr>
                <a:solidFill>
                  <a:schemeClr val="tx2"/>
                </a:solidFill>
              </a:defRPr>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F51F282F-BF46-4824-AF77-2DA818A3EE01}"/>
              </a:ext>
            </a:extLst>
          </p:cNvPr>
          <p:cNvSpPr>
            <a:spLocks noGrp="1"/>
          </p:cNvSpPr>
          <p:nvPr>
            <p:ph type="pic" sz="quarter" idx="15"/>
          </p:nvPr>
        </p:nvSpPr>
        <p:spPr>
          <a:xfrm>
            <a:off x="9025200" y="522000"/>
            <a:ext cx="2649600" cy="2649600"/>
          </a:xfrm>
        </p:spPr>
        <p:txBody>
          <a:bodyPr>
            <a:normAutofit/>
          </a:bodyPr>
          <a:lstStyle/>
          <a:p>
            <a:r>
              <a:rPr lang="en-US"/>
              <a:t>Click icon to add picture</a:t>
            </a:r>
            <a:endParaRPr lang="en-GB"/>
          </a:p>
        </p:txBody>
      </p:sp>
      <p:sp>
        <p:nvSpPr>
          <p:cNvPr id="8" name="Picture Placeholder 7">
            <a:extLst>
              <a:ext uri="{FF2B5EF4-FFF2-40B4-BE49-F238E27FC236}">
                <a16:creationId xmlns:a16="http://schemas.microsoft.com/office/drawing/2014/main" id="{1FA82BD8-3700-4EE3-A0F3-2EC9C35B7F9F}"/>
              </a:ext>
            </a:extLst>
          </p:cNvPr>
          <p:cNvSpPr>
            <a:spLocks noGrp="1"/>
          </p:cNvSpPr>
          <p:nvPr>
            <p:ph type="pic" sz="quarter" idx="16"/>
          </p:nvPr>
        </p:nvSpPr>
        <p:spPr>
          <a:xfrm>
            <a:off x="9024937" y="3380400"/>
            <a:ext cx="2649600" cy="2649600"/>
          </a:xfrm>
        </p:spPr>
        <p:txBody>
          <a:bodyPr>
            <a:normAutofit/>
          </a:bodyPr>
          <a:lstStyle/>
          <a:p>
            <a:r>
              <a:rPr lang="en-US"/>
              <a:t>Click icon to add picture</a:t>
            </a:r>
            <a:endParaRPr lang="en-GB"/>
          </a:p>
        </p:txBody>
      </p:sp>
      <p:pic>
        <p:nvPicPr>
          <p:cNvPr id="14" name="Picture 13">
            <a:extLst>
              <a:ext uri="{FF2B5EF4-FFF2-40B4-BE49-F238E27FC236}">
                <a16:creationId xmlns:a16="http://schemas.microsoft.com/office/drawing/2014/main" id="{D49C4022-4F4A-430D-A070-E0B79CD94B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2"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759695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5"/>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5"/>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627895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yellow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F77D4D-E681-40D2-88A8-377108378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31200" y="1166400"/>
            <a:ext cx="6098400" cy="4658373"/>
          </a:xfrm>
          <a:prstGeom prst="rect">
            <a:avLst/>
          </a:prstGeom>
        </p:spPr>
      </p:pic>
      <p:sp>
        <p:nvSpPr>
          <p:cNvPr id="2"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2070"/>
            </a:lvl1pPr>
          </a:lstStyle>
          <a:p>
            <a:fld id="{AB946FCE-CD33-40F3-99C8-62083596779E}" type="datetime4">
              <a:rPr lang="en-GB" smtClean="0"/>
              <a:pPr/>
              <a:t>10 September 2020</a:t>
            </a:fld>
            <a:endParaRPr lang="en-GB" dirty="0"/>
          </a:p>
        </p:txBody>
      </p:sp>
      <p:pic>
        <p:nvPicPr>
          <p:cNvPr id="10" name="Picture 9">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6000" y="392400"/>
            <a:ext cx="3466800" cy="902130"/>
          </a:xfrm>
          <a:prstGeom prst="rect">
            <a:avLst/>
          </a:prstGeom>
        </p:spPr>
      </p:pic>
    </p:spTree>
    <p:extLst>
      <p:ext uri="{BB962C8B-B14F-4D97-AF65-F5344CB8AC3E}">
        <p14:creationId xmlns:p14="http://schemas.microsoft.com/office/powerpoint/2010/main" val="2325746017"/>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een blac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058895" y="1177025"/>
            <a:ext cx="6032500" cy="4635500"/>
          </a:xfrm>
          <a:prstGeom prst="rect">
            <a:avLst/>
          </a:prstGeom>
        </p:spPr>
      </p:pic>
      <p:sp>
        <p:nvSpPr>
          <p:cNvPr id="9"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solidFill>
                  <a:schemeClr val="tx1"/>
                </a:solidFill>
              </a:defRPr>
            </a:lvl1pPr>
          </a:lstStyle>
          <a:p>
            <a:r>
              <a:rPr lang="en-US" dirty="0"/>
              <a:t>Click to edit Master title style</a:t>
            </a:r>
            <a:endParaRPr lang="en-GB" dirty="0"/>
          </a:p>
        </p:txBody>
      </p:sp>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10 September 2020</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Tree>
    <p:extLst>
      <p:ext uri="{BB962C8B-B14F-4D97-AF65-F5344CB8AC3E}">
        <p14:creationId xmlns:p14="http://schemas.microsoft.com/office/powerpoint/2010/main" val="3436166468"/>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ral 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461" y="1170972"/>
            <a:ext cx="6078914" cy="4666641"/>
          </a:xfrm>
          <a:prstGeom prst="rect">
            <a:avLst/>
          </a:prstGeom>
        </p:spPr>
      </p:pic>
      <p:sp>
        <p:nvSpPr>
          <p:cNvPr id="9"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solidFill>
                  <a:schemeClr val="tx1"/>
                </a:solidFill>
              </a:defRPr>
            </a:lvl1pPr>
          </a:lstStyle>
          <a:p>
            <a:r>
              <a:rPr lang="en-US" dirty="0"/>
              <a:t>Click to edit Master title style</a:t>
            </a:r>
            <a:endParaRPr lang="en-GB" dirty="0"/>
          </a:p>
        </p:txBody>
      </p:sp>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10 September 2020</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Tree>
    <p:extLst/>
  </p:cSld>
  <p:clrMapOvr>
    <a:overrideClrMapping bg1="dk1" tx1="lt1" bg2="dk2" tx2="lt2" accent1="accent1" accent2="accent2" accent3="accent3" accent4="accent4" accent5="accent5" accent6="accent6" hlink="hlink" folHlink="folHlink"/>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lue blac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3364" y="1165136"/>
            <a:ext cx="6105467" cy="4687025"/>
          </a:xfrm>
          <a:prstGeom prst="rect">
            <a:avLst/>
          </a:prstGeom>
        </p:spPr>
      </p:pic>
      <p:sp>
        <p:nvSpPr>
          <p:cNvPr id="9"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solidFill>
                  <a:schemeClr val="tx1"/>
                </a:solidFill>
              </a:defRPr>
            </a:lvl1pPr>
          </a:lstStyle>
          <a:p>
            <a:r>
              <a:rPr lang="en-US" dirty="0"/>
              <a:t>Click to edit Master title style</a:t>
            </a:r>
            <a:endParaRPr lang="en-GB" dirty="0"/>
          </a:p>
        </p:txBody>
      </p:sp>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10 September 2020</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Tree>
    <p:extLst/>
  </p:cSld>
  <p:clrMapOvr>
    <a:overrideClrMapping bg1="dk1" tx1="lt1" bg2="dk2" tx2="lt2" accent1="accent1" accent2="accent2" accent3="accent3" accent4="accent4" accent5="accent5" accent6="accent6" hlink="hlink" folHlink="folHlink"/>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yellow on bl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F77D4D-E681-40D2-88A8-377108378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31200" y="1166400"/>
            <a:ext cx="6098400" cy="4658373"/>
          </a:xfrm>
          <a:prstGeom prst="rect">
            <a:avLst/>
          </a:prstGeom>
        </p:spPr>
      </p:pic>
      <p:sp>
        <p:nvSpPr>
          <p:cNvPr id="9" name="Title 1">
            <a:extLst>
              <a:ext uri="{FF2B5EF4-FFF2-40B4-BE49-F238E27FC236}">
                <a16:creationId xmlns:a16="http://schemas.microsoft.com/office/drawing/2014/main" id="{1E61A368-DB83-47C7-AA38-434AB4A82A88}"/>
              </a:ext>
            </a:extLst>
          </p:cNvPr>
          <p:cNvSpPr>
            <a:spLocks noGrp="1"/>
          </p:cNvSpPr>
          <p:nvPr>
            <p:ph type="title"/>
          </p:nvPr>
        </p:nvSpPr>
        <p:spPr>
          <a:xfrm>
            <a:off x="514800" y="2602800"/>
            <a:ext cx="11228400" cy="1519200"/>
          </a:xfrm>
          <a:prstGeom prst="rect">
            <a:avLst/>
          </a:prstGeom>
        </p:spPr>
        <p:txBody>
          <a:bodyPr anchor="ctr" anchorCtr="0"/>
          <a:lstStyle>
            <a:lvl1pPr algn="ctr">
              <a:lnSpc>
                <a:spcPct val="100000"/>
              </a:lnSpc>
              <a:defRPr sz="14950">
                <a:solidFill>
                  <a:schemeClr val="tx1"/>
                </a:solidFill>
              </a:defRPr>
            </a:lvl1pPr>
          </a:lstStyle>
          <a:p>
            <a:r>
              <a:rPr lang="en-US" dirty="0"/>
              <a:t>Click to edit Master title style</a:t>
            </a:r>
            <a:endParaRPr lang="en-GB" dirty="0"/>
          </a:p>
        </p:txBody>
      </p:sp>
      <p:sp>
        <p:nvSpPr>
          <p:cNvPr id="11" name="Date Placeholder 3">
            <a:extLst>
              <a:ext uri="{FF2B5EF4-FFF2-40B4-BE49-F238E27FC236}">
                <a16:creationId xmlns:a16="http://schemas.microsoft.com/office/drawing/2014/main" id="{1D0EAB7C-A067-4E14-9993-05B3F8CCEFC4}"/>
              </a:ext>
            </a:extLst>
          </p:cNvPr>
          <p:cNvSpPr>
            <a:spLocks noGrp="1"/>
          </p:cNvSpPr>
          <p:nvPr>
            <p:ph type="dt" sz="half" idx="10"/>
          </p:nvPr>
        </p:nvSpPr>
        <p:spPr>
          <a:xfrm>
            <a:off x="514800" y="806400"/>
            <a:ext cx="2743200" cy="365125"/>
          </a:xfrm>
          <a:prstGeom prst="rect">
            <a:avLst/>
          </a:prstGeom>
        </p:spPr>
        <p:txBody>
          <a:bodyPr lIns="0" tIns="0" rIns="0" bIns="0"/>
          <a:lstStyle>
            <a:lvl1pPr>
              <a:defRPr sz="1866">
                <a:solidFill>
                  <a:schemeClr val="tx1"/>
                </a:solidFill>
              </a:defRPr>
            </a:lvl1pPr>
          </a:lstStyle>
          <a:p>
            <a:fld id="{AB946FCE-CD33-40F3-99C8-62083596779E}" type="datetime4">
              <a:rPr lang="en-GB" smtClean="0"/>
              <a:pPr/>
              <a:t>10 September 2020</a:t>
            </a:fld>
            <a:endParaRPr lang="en-GB" dirty="0"/>
          </a:p>
        </p:txBody>
      </p:sp>
      <p:pic>
        <p:nvPicPr>
          <p:cNvPr id="12" name="Picture 11">
            <a:extLst>
              <a:ext uri="{FF2B5EF4-FFF2-40B4-BE49-F238E27FC236}">
                <a16:creationId xmlns:a16="http://schemas.microsoft.com/office/drawing/2014/main" id="{A721C32D-85C3-4AF9-B8D5-F12789CCC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66000" y="392400"/>
            <a:ext cx="3466799" cy="902130"/>
          </a:xfrm>
          <a:prstGeom prst="rect">
            <a:avLst/>
          </a:prstGeom>
        </p:spPr>
      </p:pic>
    </p:spTree>
    <p:extLst>
      <p:ext uri="{BB962C8B-B14F-4D97-AF65-F5344CB8AC3E}">
        <p14:creationId xmlns:p14="http://schemas.microsoft.com/office/powerpoint/2010/main" val="2851259873"/>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 teal chevr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alphaModFix amt="20000"/>
          </a:blip>
          <a:stretch>
            <a:fillRect/>
          </a:stretch>
        </p:blipFill>
        <p:spPr>
          <a:xfrm>
            <a:off x="3060500" y="1168999"/>
            <a:ext cx="6065892" cy="4661159"/>
          </a:xfrm>
          <a:prstGeom prst="rect">
            <a:avLst/>
          </a:prstGeom>
        </p:spPr>
      </p:pic>
      <p:pic>
        <p:nvPicPr>
          <p:cNvPr id="12" name="Picture 11">
            <a:extLst>
              <a:ext uri="{FF2B5EF4-FFF2-40B4-BE49-F238E27FC236}">
                <a16:creationId xmlns:a16="http://schemas.microsoft.com/office/drawing/2014/main" id="{A1137DBE-3DCB-461E-8748-28DDBCC2B3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336792"/>
          </a:xfrm>
          <a:prstGeom prst="rect">
            <a:avLst/>
          </a:prstGeom>
        </p:spPr>
      </p:pic>
      <p:sp>
        <p:nvSpPr>
          <p:cNvPr id="8" name="Rectangle 7">
            <a:extLst>
              <a:ext uri="{FF2B5EF4-FFF2-40B4-BE49-F238E27FC236}">
                <a16:creationId xmlns:a16="http://schemas.microsoft.com/office/drawing/2014/main" id="{C9371DAE-A209-4F99-8998-011EBCC6FC9F}"/>
              </a:ext>
            </a:extLst>
          </p:cNvPr>
          <p:cNvSpPr/>
          <p:nvPr userDrawn="1"/>
        </p:nvSpPr>
        <p:spPr>
          <a:xfrm>
            <a:off x="0" y="6348923"/>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pic>
        <p:nvPicPr>
          <p:cNvPr id="9" name="Picture 8">
            <a:extLst>
              <a:ext uri="{FF2B5EF4-FFF2-40B4-BE49-F238E27FC236}">
                <a16:creationId xmlns:a16="http://schemas.microsoft.com/office/drawing/2014/main" id="{D3559C2F-91B3-4E84-B4E9-A061D33D4EE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2" y="6346825"/>
            <a:ext cx="12192000" cy="521208"/>
          </a:xfrm>
          <a:prstGeom prst="rect">
            <a:avLst/>
          </a:prstGeom>
        </p:spPr>
      </p:pic>
      <p:sp>
        <p:nvSpPr>
          <p:cNvPr id="11" name="Slide Number Placeholder 5">
            <a:extLst>
              <a:ext uri="{FF2B5EF4-FFF2-40B4-BE49-F238E27FC236}">
                <a16:creationId xmlns:a16="http://schemas.microsoft.com/office/drawing/2014/main" id="{8F84C52A-A232-44B0-91E1-6C35437E881A}"/>
              </a:ext>
            </a:extLst>
          </p:cNvPr>
          <p:cNvSpPr txBox="1">
            <a:spLocks/>
          </p:cNvSpPr>
          <p:nvPr userDrawn="1"/>
        </p:nvSpPr>
        <p:spPr>
          <a:xfrm>
            <a:off x="11174400" y="6348923"/>
            <a:ext cx="500400" cy="501650"/>
          </a:xfrm>
          <a:prstGeom prst="rect">
            <a:avLst/>
          </a:prstGeom>
        </p:spPr>
        <p:txBody>
          <a:bodyPr vert="horz" lIns="0" tIns="0" rIns="0" bIns="0" rtlCol="0" anchor="ctr">
            <a:normAutofit/>
          </a:bodyPr>
          <a:lstStyle>
            <a:defPPr>
              <a:defRPr lang="en-US"/>
            </a:defPPr>
            <a:lvl1pPr marL="0" algn="r" defTabSz="914400" rtl="0" eaLnBrk="1" latinLnBrk="0" hangingPunct="1">
              <a:lnSpc>
                <a:spcPts val="1900"/>
              </a:lnSpc>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65ED3-5985-4D19-8FFA-E2B1DCF4EC52}" type="slidenum">
              <a:rPr lang="en-GB" smtClean="0"/>
              <a:pPr/>
              <a:t>‹#›</a:t>
            </a:fld>
            <a:endParaRPr lang="en-GB"/>
          </a:p>
        </p:txBody>
      </p:sp>
      <p:pic>
        <p:nvPicPr>
          <p:cNvPr id="14" name="Picture 13">
            <a:extLst>
              <a:ext uri="{FF2B5EF4-FFF2-40B4-BE49-F238E27FC236}">
                <a16:creationId xmlns:a16="http://schemas.microsoft.com/office/drawing/2014/main" id="{1AA6D8F6-1179-4A3E-B426-3B2F125F1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
        <p:nvSpPr>
          <p:cNvPr id="18" name="Text Placeholder 14">
            <a:extLst>
              <a:ext uri="{FF2B5EF4-FFF2-40B4-BE49-F238E27FC236}">
                <a16:creationId xmlns:a16="http://schemas.microsoft.com/office/drawing/2014/main" id="{F810EB91-327E-4BC3-93A7-D326DD9D2310}"/>
              </a:ext>
            </a:extLst>
          </p:cNvPr>
          <p:cNvSpPr>
            <a:spLocks noGrp="1"/>
          </p:cNvSpPr>
          <p:nvPr>
            <p:ph type="body" sz="quarter" idx="14"/>
          </p:nvPr>
        </p:nvSpPr>
        <p:spPr>
          <a:xfrm>
            <a:off x="522287" y="1562399"/>
            <a:ext cx="10652114" cy="4368843"/>
          </a:xfrm>
        </p:spPr>
        <p:txBody>
          <a:bodyPr vert="horz" lIns="0" tIns="331200" rIns="0" bIns="0" rtlCol="0">
            <a:normAutofit/>
          </a:bodyPr>
          <a:lstStyle>
            <a:lvl1pPr marL="0" indent="0">
              <a:lnSpc>
                <a:spcPct val="100000"/>
              </a:lnSpc>
              <a:buNone/>
              <a:defRPr lang="en-US" dirty="0" smtClean="0">
                <a:solidFill>
                  <a:schemeClr val="tx2"/>
                </a:solidFill>
                <a:latin typeface="+mn-lt"/>
              </a:defRPr>
            </a:lvl1pPr>
            <a:lvl2pPr marL="432000" indent="-288000">
              <a:lnSpc>
                <a:spcPct val="100000"/>
              </a:lnSpc>
              <a:buClr>
                <a:schemeClr val="accent1"/>
              </a:buClr>
              <a:buSzPct val="90000"/>
              <a:buFont typeface="Wingdings" panose="05000000000000000000" pitchFamily="2" charset="2"/>
              <a:buChar char="n"/>
              <a:defRPr lang="en-US" dirty="0" smtClean="0">
                <a:solidFill>
                  <a:schemeClr val="tx2"/>
                </a:solidFill>
                <a:latin typeface="+mn-lt"/>
              </a:defRPr>
            </a:lvl2pPr>
            <a:lvl3pPr marL="576000" indent="-216000">
              <a:lnSpc>
                <a:spcPct val="100000"/>
              </a:lnSpc>
              <a:buClr>
                <a:schemeClr val="accent1"/>
              </a:buClr>
              <a:buFont typeface="Wingdings" panose="05000000000000000000" pitchFamily="2" charset="2"/>
              <a:buChar char="§"/>
              <a:defRPr sz="2300">
                <a:solidFill>
                  <a:schemeClr val="tx2"/>
                </a:solidFill>
              </a:defRPr>
            </a:lvl3pPr>
            <a:lvl4pPr marL="720000" indent="-216000">
              <a:lnSpc>
                <a:spcPct val="100000"/>
              </a:lnSpc>
              <a:buFont typeface="Arial" panose="020B0604020202020204" pitchFamily="34" charset="0"/>
              <a:buChar char="▪"/>
              <a:defRPr sz="2200" u="none" baseline="0">
                <a:solidFill>
                  <a:schemeClr val="tx2"/>
                </a:solidFill>
              </a:defRPr>
            </a:lvl4pPr>
            <a:lvl5pPr marL="864000" indent="-216000">
              <a:lnSpc>
                <a:spcPct val="100000"/>
              </a:lnSpc>
              <a:buClrTx/>
              <a:buSzPct val="80000"/>
              <a:buFont typeface="Arial" panose="020B0604020202020204" pitchFamily="34" charset="0"/>
              <a:buChar char="▫"/>
              <a:defRPr lang="en-US" sz="2100" kern="1200" dirty="0">
                <a:solidFill>
                  <a:schemeClr val="tx2"/>
                </a:solidFill>
                <a:latin typeface="+mn-lt"/>
                <a:ea typeface="+mn-ea"/>
                <a:cs typeface="+mn-cs"/>
              </a:defRPr>
            </a:lvl5pPr>
            <a:lvl6pPr>
              <a:lnSpc>
                <a:spcPct val="100000"/>
              </a:lnSpc>
              <a:buClr>
                <a:schemeClr val="tx2"/>
              </a:buClr>
              <a:buSzPct val="90000"/>
              <a:defRPr lang="en-US" sz="2400" kern="1200" dirty="0">
                <a:solidFill>
                  <a:schemeClr val="tx2"/>
                </a:solidFill>
                <a:latin typeface="+mn-lt"/>
                <a:ea typeface="+mn-ea"/>
                <a:cs typeface="+mn-cs"/>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74400" y="80398"/>
            <a:ext cx="762002" cy="762002"/>
          </a:xfrm>
          <a:prstGeom prst="rect">
            <a:avLst/>
          </a:prstGeom>
        </p:spPr>
      </p:pic>
      <p:sp>
        <p:nvSpPr>
          <p:cNvPr id="15" name="Title 1">
            <a:extLst>
              <a:ext uri="{FF2B5EF4-FFF2-40B4-BE49-F238E27FC236}">
                <a16:creationId xmlns:a16="http://schemas.microsoft.com/office/drawing/2014/main" id="{001849FF-D1BD-4B43-80E5-706DB49E99E8}"/>
              </a:ext>
            </a:extLst>
          </p:cNvPr>
          <p:cNvSpPr>
            <a:spLocks noGrp="1"/>
          </p:cNvSpPr>
          <p:nvPr>
            <p:ph type="title"/>
          </p:nvPr>
        </p:nvSpPr>
        <p:spPr>
          <a:xfrm>
            <a:off x="522000" y="842400"/>
            <a:ext cx="5479200" cy="720000"/>
          </a:xfrm>
          <a:prstGeom prst="rect">
            <a:avLst/>
          </a:prstGeom>
        </p:spPr>
        <p:txBody>
          <a:bodyPr vert="horz" lIns="0" tIns="0" rIns="0" bIns="0" rtlCol="0" anchor="t" anchorCtr="0">
            <a:normAutofit/>
          </a:bodyPr>
          <a:lstStyle>
            <a:lvl1pPr>
              <a:defRPr lang="en-GB">
                <a:solidFill>
                  <a:schemeClr val="accent1"/>
                </a:solidFill>
              </a:defRPr>
            </a:lvl1pPr>
          </a:lstStyle>
          <a:p>
            <a:pPr lvl="0">
              <a:lnSpc>
                <a:spcPts val="3250"/>
              </a:lnSpc>
            </a:pPr>
            <a:r>
              <a:rPr lang="en-US" dirty="0"/>
              <a:t>Click to edit Master title style</a:t>
            </a:r>
            <a:endParaRPr lang="en-GB" dirty="0"/>
          </a:p>
        </p:txBody>
      </p:sp>
    </p:spTree>
    <p:extLst>
      <p:ext uri="{BB962C8B-B14F-4D97-AF65-F5344CB8AC3E}">
        <p14:creationId xmlns:p14="http://schemas.microsoft.com/office/powerpoint/2010/main" val="23711194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67F51-63F9-424B-86F7-4550E020CBFA}"/>
              </a:ext>
            </a:extLst>
          </p:cNvPr>
          <p:cNvSpPr/>
          <p:nvPr userDrawn="1"/>
        </p:nvSpPr>
        <p:spPr>
          <a:xfrm>
            <a:off x="0" y="6356350"/>
            <a:ext cx="12192000" cy="522000"/>
          </a:xfrm>
          <a:prstGeom prst="rect">
            <a:avLst/>
          </a:prstGeom>
          <a:solidFill>
            <a:srgbClr val="36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E49949C-032B-4962-BA88-8221C63BD126}"/>
              </a:ext>
            </a:extLst>
          </p:cNvPr>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522" y="6354252"/>
            <a:ext cx="12192000" cy="521208"/>
          </a:xfrm>
          <a:prstGeom prst="rect">
            <a:avLst/>
          </a:prstGeom>
        </p:spPr>
      </p:pic>
      <p:sp>
        <p:nvSpPr>
          <p:cNvPr id="2" name="Title Placeholder 1">
            <a:extLst>
              <a:ext uri="{FF2B5EF4-FFF2-40B4-BE49-F238E27FC236}">
                <a16:creationId xmlns:a16="http://schemas.microsoft.com/office/drawing/2014/main" id="{1335CBDB-6176-4738-A036-C5134459BA53}"/>
              </a:ext>
            </a:extLst>
          </p:cNvPr>
          <p:cNvSpPr>
            <a:spLocks noGrp="1"/>
          </p:cNvSpPr>
          <p:nvPr>
            <p:ph type="title"/>
          </p:nvPr>
        </p:nvSpPr>
        <p:spPr>
          <a:xfrm>
            <a:off x="522000" y="842399"/>
            <a:ext cx="6312352" cy="7200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A9AE029-C9A2-44B5-A06D-810747293FEB}"/>
              </a:ext>
            </a:extLst>
          </p:cNvPr>
          <p:cNvSpPr>
            <a:spLocks noGrp="1"/>
          </p:cNvSpPr>
          <p:nvPr>
            <p:ph type="body" idx="1"/>
          </p:nvPr>
        </p:nvSpPr>
        <p:spPr>
          <a:xfrm>
            <a:off x="522000" y="2854800"/>
            <a:ext cx="5479200" cy="3178800"/>
          </a:xfrm>
          <a:prstGeom prst="rect">
            <a:avLst/>
          </a:prstGeom>
        </p:spPr>
        <p:txBody>
          <a:bodyPr vert="horz" lIns="0" tIns="331200" rIns="0" bIns="0" rtlCol="0">
            <a:normAutofit/>
          </a:bodyPr>
          <a:lstStyle/>
          <a:p>
            <a:pPr lvl="0"/>
            <a:r>
              <a:rPr lang="en-US" dirty="0"/>
              <a:t>Edit Master text styles</a:t>
            </a:r>
          </a:p>
          <a:p>
            <a:pPr lvl="4"/>
            <a:r>
              <a:rPr lang="en-US" dirty="0"/>
              <a:t>Second level</a:t>
            </a:r>
          </a:p>
          <a:p>
            <a:pPr lvl="5"/>
            <a:r>
              <a:rPr lang="en-US" dirty="0"/>
              <a:t>Third level</a:t>
            </a:r>
          </a:p>
          <a:p>
            <a:pPr lvl="6"/>
            <a:r>
              <a:rPr lang="en-US" dirty="0"/>
              <a:t>Fourth level</a:t>
            </a:r>
          </a:p>
          <a:p>
            <a:pPr lvl="7"/>
            <a:r>
              <a:rPr lang="en-US" dirty="0"/>
              <a:t>Fifth level</a:t>
            </a:r>
          </a:p>
          <a:p>
            <a:pPr lvl="6"/>
            <a:endParaRPr lang="en-US" dirty="0"/>
          </a:p>
        </p:txBody>
      </p:sp>
      <p:sp>
        <p:nvSpPr>
          <p:cNvPr id="6" name="Slide Number Placeholder 5">
            <a:extLst>
              <a:ext uri="{FF2B5EF4-FFF2-40B4-BE49-F238E27FC236}">
                <a16:creationId xmlns:a16="http://schemas.microsoft.com/office/drawing/2014/main" id="{0ABE8D43-A09F-4BD7-9F21-D97AA8CFC7C6}"/>
              </a:ext>
            </a:extLst>
          </p:cNvPr>
          <p:cNvSpPr>
            <a:spLocks noGrp="1"/>
          </p:cNvSpPr>
          <p:nvPr>
            <p:ph type="sldNum" sz="quarter" idx="4"/>
          </p:nvPr>
        </p:nvSpPr>
        <p:spPr>
          <a:xfrm>
            <a:off x="11174400" y="6364031"/>
            <a:ext cx="500400" cy="501650"/>
          </a:xfrm>
          <a:prstGeom prst="rect">
            <a:avLst/>
          </a:prstGeom>
        </p:spPr>
        <p:txBody>
          <a:bodyPr vert="horz" lIns="0" tIns="0" rIns="0" bIns="0" rtlCol="0" anchor="ctr">
            <a:noAutofit/>
          </a:bodyPr>
          <a:lstStyle>
            <a:lvl1pPr algn="r">
              <a:lnSpc>
                <a:spcPts val="1900"/>
              </a:lnSpc>
              <a:defRPr sz="900">
                <a:solidFill>
                  <a:schemeClr val="bg1"/>
                </a:solidFill>
              </a:defRPr>
            </a:lvl1pPr>
          </a:lstStyle>
          <a:p>
            <a:fld id="{E3865ED3-5985-4D19-8FFA-E2B1DCF4EC52}" type="slidenum">
              <a:rPr lang="en-GB" smtClean="0"/>
              <a:pPr/>
              <a:t>‹#›</a:t>
            </a:fld>
            <a:endParaRPr lang="en-GB"/>
          </a:p>
        </p:txBody>
      </p:sp>
      <p:pic>
        <p:nvPicPr>
          <p:cNvPr id="10" name="Picture 9">
            <a:extLst>
              <a:ext uri="{FF2B5EF4-FFF2-40B4-BE49-F238E27FC236}">
                <a16:creationId xmlns:a16="http://schemas.microsoft.com/office/drawing/2014/main" id="{F39F61ED-D5C0-49FE-9DE8-4A354910D4A5}"/>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17200" y="6423209"/>
            <a:ext cx="1472965" cy="383295"/>
          </a:xfrm>
          <a:prstGeom prst="rect">
            <a:avLst/>
          </a:prstGeom>
        </p:spPr>
      </p:pic>
    </p:spTree>
    <p:extLst>
      <p:ext uri="{BB962C8B-B14F-4D97-AF65-F5344CB8AC3E}">
        <p14:creationId xmlns:p14="http://schemas.microsoft.com/office/powerpoint/2010/main" val="4232719018"/>
      </p:ext>
    </p:extLst>
  </p:cSld>
  <p:clrMap bg1="lt1" tx1="dk1" bg2="lt2" tx2="dk2" accent1="accent1" accent2="accent2" accent3="accent3" accent4="accent4" accent5="accent5" accent6="accent6" hlink="hlink" folHlink="folHlink"/>
  <p:sldLayoutIdLst>
    <p:sldLayoutId id="2147483669" r:id="rId1"/>
    <p:sldLayoutId id="2147483680" r:id="rId2"/>
    <p:sldLayoutId id="2147483691" r:id="rId3"/>
    <p:sldLayoutId id="2147483696" r:id="rId4"/>
    <p:sldLayoutId id="2147483670" r:id="rId5"/>
    <p:sldLayoutId id="2147483679" r:id="rId6"/>
    <p:sldLayoutId id="2147483689" r:id="rId7"/>
    <p:sldLayoutId id="2147483700" r:id="rId8"/>
    <p:sldLayoutId id="2147483658" r:id="rId9"/>
    <p:sldLayoutId id="2147483681" r:id="rId10"/>
    <p:sldLayoutId id="2147483707" r:id="rId11"/>
    <p:sldLayoutId id="2147483701" r:id="rId12"/>
    <p:sldLayoutId id="2147483655" r:id="rId13"/>
    <p:sldLayoutId id="2147483677" r:id="rId14"/>
    <p:sldLayoutId id="2147483692" r:id="rId15"/>
    <p:sldLayoutId id="2147483703" r:id="rId16"/>
    <p:sldLayoutId id="2147483676" r:id="rId17"/>
    <p:sldLayoutId id="2147483661" r:id="rId18"/>
    <p:sldLayoutId id="2147483687" r:id="rId19"/>
    <p:sldLayoutId id="2147483688" r:id="rId20"/>
    <p:sldLayoutId id="2147483702" r:id="rId21"/>
    <p:sldLayoutId id="2147483708" r:id="rId22"/>
    <p:sldLayoutId id="2147483666" r:id="rId23"/>
    <p:sldLayoutId id="2147483686" r:id="rId24"/>
    <p:sldLayoutId id="2147483695" r:id="rId25"/>
    <p:sldLayoutId id="2147483704" r:id="rId26"/>
    <p:sldLayoutId id="2147483653" r:id="rId27"/>
    <p:sldLayoutId id="2147483684" r:id="rId28"/>
    <p:sldLayoutId id="2147483693" r:id="rId29"/>
    <p:sldLayoutId id="2147483705" r:id="rId30"/>
    <p:sldLayoutId id="2147483663" r:id="rId31"/>
    <p:sldLayoutId id="2147483685" r:id="rId32"/>
    <p:sldLayoutId id="2147483694" r:id="rId33"/>
    <p:sldLayoutId id="2147483706" r:id="rId34"/>
  </p:sldLayoutIdLst>
  <p:txStyles>
    <p:titleStyle>
      <a:lvl1pPr algn="l" defTabSz="914400" rtl="0" eaLnBrk="1" latinLnBrk="0" hangingPunct="1">
        <a:lnSpc>
          <a:spcPts val="3250"/>
        </a:lnSpc>
        <a:spcBef>
          <a:spcPct val="0"/>
        </a:spcBef>
        <a:buNone/>
        <a:defRPr sz="34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371"/>
        </a:spcAft>
        <a:buFontTx/>
        <a:buNone/>
        <a:defRPr sz="2400" u="none" kern="1200">
          <a:solidFill>
            <a:schemeClr val="tx1"/>
          </a:solidFill>
          <a:latin typeface="+mj-lt"/>
          <a:ea typeface="+mn-ea"/>
          <a:cs typeface="+mn-cs"/>
        </a:defRPr>
      </a:lvl1pPr>
      <a:lvl2pPr marL="0" indent="-216000" algn="l" defTabSz="914400" rtl="0" eaLnBrk="1" latinLnBrk="0" hangingPunct="1">
        <a:lnSpc>
          <a:spcPct val="100000"/>
        </a:lnSpc>
        <a:spcBef>
          <a:spcPts val="0"/>
        </a:spcBef>
        <a:spcAft>
          <a:spcPts val="371"/>
        </a:spcAft>
        <a:buFont typeface="Arial" panose="020B0604020202020204" pitchFamily="34" charset="0"/>
        <a:buNone/>
        <a:defRPr sz="2400" b="0" i="0" u="none"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371"/>
        </a:spcAft>
        <a:buSzPct val="90000"/>
        <a:buFont typeface="Wingdings" panose="05000000000000000000" pitchFamily="2" charset="2"/>
        <a:buNone/>
        <a:defRPr sz="2400" b="0" u="none" kern="1200">
          <a:solidFill>
            <a:schemeClr val="tx1"/>
          </a:solidFill>
          <a:latin typeface="+mn-lt"/>
          <a:ea typeface="+mn-ea"/>
          <a:cs typeface="+mn-cs"/>
        </a:defRPr>
      </a:lvl3pPr>
      <a:lvl4pPr marL="0" indent="0" algn="l" defTabSz="914400" rtl="0" eaLnBrk="1" latinLnBrk="0" hangingPunct="1">
        <a:lnSpc>
          <a:spcPts val="2100"/>
        </a:lnSpc>
        <a:spcBef>
          <a:spcPts val="0"/>
        </a:spcBef>
        <a:spcAft>
          <a:spcPts val="371"/>
        </a:spcAft>
        <a:buSzPct val="90000"/>
        <a:buFont typeface="Wingdings" panose="05000000000000000000" pitchFamily="2" charset="2"/>
        <a:buNone/>
        <a:defRPr sz="1700" u="sng" kern="1200">
          <a:solidFill>
            <a:schemeClr val="tx1"/>
          </a:solidFill>
          <a:latin typeface="+mn-lt"/>
          <a:ea typeface="+mn-ea"/>
          <a:cs typeface="+mn-cs"/>
        </a:defRPr>
      </a:lvl4pPr>
      <a:lvl5pPr marL="432000" indent="-288000" algn="l" defTabSz="914400" rtl="0" eaLnBrk="1" latinLnBrk="0" hangingPunct="1">
        <a:lnSpc>
          <a:spcPct val="100000"/>
        </a:lnSpc>
        <a:spcBef>
          <a:spcPts val="0"/>
        </a:spcBef>
        <a:spcAft>
          <a:spcPts val="371"/>
        </a:spcAft>
        <a:buSzPct val="90000"/>
        <a:buFont typeface="Wingdings" panose="05000000000000000000" pitchFamily="2" charset="2"/>
        <a:buChar char="n"/>
        <a:tabLst/>
        <a:defRPr lang="en-US" sz="2400" kern="1200" dirty="0">
          <a:solidFill>
            <a:schemeClr val="tx1"/>
          </a:solidFill>
          <a:latin typeface="+mn-lt"/>
          <a:ea typeface="+mn-ea"/>
          <a:cs typeface="+mn-cs"/>
        </a:defRPr>
      </a:lvl5pPr>
      <a:lvl6pPr marL="576000" marR="0" indent="-216000" algn="l" defTabSz="914400" rtl="0" eaLnBrk="1" fontAlgn="auto" latinLnBrk="0" hangingPunct="1">
        <a:lnSpc>
          <a:spcPct val="100000"/>
        </a:lnSpc>
        <a:spcBef>
          <a:spcPts val="0"/>
        </a:spcBef>
        <a:spcAft>
          <a:spcPts val="371"/>
        </a:spcAft>
        <a:buClrTx/>
        <a:buSzPct val="90000"/>
        <a:buFont typeface="Wingdings" panose="05000000000000000000" pitchFamily="2" charset="2"/>
        <a:buChar char="§"/>
        <a:tabLst/>
        <a:defRPr lang="en-US" sz="2300" kern="1200" dirty="0">
          <a:solidFill>
            <a:schemeClr val="tx1"/>
          </a:solidFill>
          <a:latin typeface="+mn-lt"/>
          <a:ea typeface="+mn-ea"/>
          <a:cs typeface="+mn-cs"/>
        </a:defRPr>
      </a:lvl6pPr>
      <a:lvl7pPr marL="720000" indent="-216000" algn="l" defTabSz="914400" rtl="0" eaLnBrk="1" latinLnBrk="0" hangingPunct="1">
        <a:lnSpc>
          <a:spcPct val="100000"/>
        </a:lnSpc>
        <a:spcBef>
          <a:spcPts val="0"/>
        </a:spcBef>
        <a:spcAft>
          <a:spcPts val="371"/>
        </a:spcAft>
        <a:buSzPct val="80000"/>
        <a:buFont typeface="Arial" panose="020B0604020202020204" pitchFamily="34" charset="0"/>
        <a:buChar char="▪"/>
        <a:defRPr sz="2200" kern="1200">
          <a:solidFill>
            <a:schemeClr val="tx1"/>
          </a:solidFill>
          <a:latin typeface="+mn-lt"/>
          <a:ea typeface="+mn-ea"/>
          <a:cs typeface="+mn-cs"/>
        </a:defRPr>
      </a:lvl7pPr>
      <a:lvl8pPr marL="864000" indent="-216000" algn="l" defTabSz="914400" rtl="0" eaLnBrk="1" latinLnBrk="0" hangingPunct="1">
        <a:lnSpc>
          <a:spcPct val="100000"/>
        </a:lnSpc>
        <a:spcBef>
          <a:spcPts val="0"/>
        </a:spcBef>
        <a:spcAft>
          <a:spcPts val="371"/>
        </a:spcAft>
        <a:buFont typeface="Arial" panose="020B0604020202020204" pitchFamily="34" charset="0"/>
        <a:buChar char="▫"/>
        <a:defRPr sz="21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hyperlink" Target="https://www.aroundersenseofpurpose.eu/uk/home" TargetMode="External"/><Relationship Id="rId4"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9.png"/><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hyperlink" Target="mailto:rmillican@glos.ac.uk" TargetMode="External"/><Relationship Id="rId5" Type="http://schemas.openxmlformats.org/officeDocument/2006/relationships/hyperlink" Target="mailto:pvare@glos.ac.uk" TargetMode="External"/><Relationship Id="rId4"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7.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9.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1E9922-CB36-4E67-BEDE-46F2E8C56C64}"/>
              </a:ext>
            </a:extLst>
          </p:cNvPr>
          <p:cNvSpPr>
            <a:spLocks noGrp="1"/>
          </p:cNvSpPr>
          <p:nvPr>
            <p:ph type="body" sz="quarter" idx="14"/>
          </p:nvPr>
        </p:nvSpPr>
        <p:spPr>
          <a:xfrm>
            <a:off x="522287" y="4378817"/>
            <a:ext cx="10652114" cy="1552425"/>
          </a:xfrm>
        </p:spPr>
        <p:txBody>
          <a:bodyPr>
            <a:normAutofit fontScale="77500" lnSpcReduction="20000"/>
          </a:bodyPr>
          <a:lstStyle/>
          <a:p>
            <a:pPr algn="ctr"/>
            <a:r>
              <a:rPr lang="en-GB" sz="3600" dirty="0"/>
              <a:t>Paul Vare &amp; Rick </a:t>
            </a:r>
            <a:r>
              <a:rPr lang="en-GB" sz="3600" dirty="0" err="1"/>
              <a:t>Millican</a:t>
            </a:r>
            <a:endParaRPr lang="en-GB" sz="3600" dirty="0"/>
          </a:p>
          <a:p>
            <a:pPr algn="ctr"/>
            <a:endParaRPr lang="en-GB" sz="3600" dirty="0"/>
          </a:p>
          <a:p>
            <a:pPr algn="ctr"/>
            <a:r>
              <a:rPr lang="en-GB" sz="3600" dirty="0"/>
              <a:t>University of Gloucestershire</a:t>
            </a:r>
          </a:p>
          <a:p>
            <a:endParaRPr lang="en-GB" dirty="0"/>
          </a:p>
        </p:txBody>
      </p:sp>
      <p:sp>
        <p:nvSpPr>
          <p:cNvPr id="6" name="Title 1">
            <a:extLst>
              <a:ext uri="{FF2B5EF4-FFF2-40B4-BE49-F238E27FC236}">
                <a16:creationId xmlns:a16="http://schemas.microsoft.com/office/drawing/2014/main" id="{B345864F-F2FC-4EB8-BE9D-323FF68D3314}"/>
              </a:ext>
            </a:extLst>
          </p:cNvPr>
          <p:cNvSpPr>
            <a:spLocks noGrp="1"/>
          </p:cNvSpPr>
          <p:nvPr>
            <p:ph type="title"/>
          </p:nvPr>
        </p:nvSpPr>
        <p:spPr>
          <a:xfrm>
            <a:off x="359628" y="1396977"/>
            <a:ext cx="11472744" cy="2164411"/>
          </a:xfrm>
        </p:spPr>
        <p:txBody>
          <a:bodyPr>
            <a:normAutofit fontScale="90000"/>
          </a:bodyPr>
          <a:lstStyle/>
          <a:p>
            <a:pPr algn="ctr">
              <a:lnSpc>
                <a:spcPct val="100000"/>
              </a:lnSpc>
            </a:pPr>
            <a:r>
              <a:rPr lang="en-GB" sz="4800" dirty="0">
                <a:solidFill>
                  <a:schemeClr val="tx1"/>
                </a:solidFill>
              </a:rPr>
              <a:t>Educating for a ‘Rounder Sense of Purpose’ </a:t>
            </a:r>
            <a:br>
              <a:rPr lang="en-GB" sz="4800" dirty="0">
                <a:solidFill>
                  <a:schemeClr val="tx1"/>
                </a:solidFill>
              </a:rPr>
            </a:br>
            <a:br>
              <a:rPr lang="en-GB" sz="4800" dirty="0">
                <a:solidFill>
                  <a:schemeClr val="tx1"/>
                </a:solidFill>
              </a:rPr>
            </a:br>
            <a:r>
              <a:rPr lang="en-GB" sz="4800" dirty="0">
                <a:solidFill>
                  <a:schemeClr val="tx1"/>
                </a:solidFill>
              </a:rPr>
              <a:t>Lessons learned from practice: assessing ESD competences</a:t>
            </a:r>
            <a:br>
              <a:rPr lang="en-GB" sz="9600" dirty="0"/>
            </a:br>
            <a:endParaRPr lang="en-GB" sz="5400" dirty="0"/>
          </a:p>
        </p:txBody>
      </p:sp>
      <p:sp>
        <p:nvSpPr>
          <p:cNvPr id="7" name="Date Placeholder 2">
            <a:extLst>
              <a:ext uri="{FF2B5EF4-FFF2-40B4-BE49-F238E27FC236}">
                <a16:creationId xmlns:a16="http://schemas.microsoft.com/office/drawing/2014/main" id="{32AA6723-D6BC-4D32-8085-FACFE3D2E0A8}"/>
              </a:ext>
            </a:extLst>
          </p:cNvPr>
          <p:cNvSpPr txBox="1">
            <a:spLocks/>
          </p:cNvSpPr>
          <p:nvPr/>
        </p:nvSpPr>
        <p:spPr>
          <a:xfrm>
            <a:off x="514800" y="8064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2" name="Audio 1">
            <a:hlinkClick r:id="" action="ppaction://media"/>
            <a:extLst>
              <a:ext uri="{FF2B5EF4-FFF2-40B4-BE49-F238E27FC236}">
                <a16:creationId xmlns:a16="http://schemas.microsoft.com/office/drawing/2014/main" id="{FF300E33-2DB7-49FD-B5DF-42A512AD5A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4655866"/>
      </p:ext>
    </p:extLst>
  </p:cSld>
  <p:clrMapOvr>
    <a:masterClrMapping/>
  </p:clrMapOvr>
  <mc:AlternateContent xmlns:mc="http://schemas.openxmlformats.org/markup-compatibility/2006">
    <mc:Choice xmlns:p14="http://schemas.microsoft.com/office/powerpoint/2010/main" Requires="p14">
      <p:transition spd="slow" p14:dur="2000" advTm="29112"/>
    </mc:Choice>
    <mc:Fallback>
      <p:transition spd="slow" advTm="2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D679CE8-D73B-4525-A34A-1EDE986F0864}"/>
              </a:ext>
            </a:extLst>
          </p:cNvPr>
          <p:cNvPicPr>
            <a:picLocks noGrp="1" noChangeAspect="1"/>
          </p:cNvPicPr>
          <p:nvPr>
            <p:ph sz="half" idx="14"/>
          </p:nvPr>
        </p:nvPicPr>
        <p:blipFill>
          <a:blip r:embed="rId4"/>
          <a:stretch>
            <a:fillRect/>
          </a:stretch>
        </p:blipFill>
        <p:spPr>
          <a:xfrm>
            <a:off x="2886018" y="2028305"/>
            <a:ext cx="5619754" cy="2954903"/>
          </a:xfrm>
          <a:prstGeom prst="rect">
            <a:avLst/>
          </a:prstGeom>
        </p:spPr>
      </p:pic>
      <p:pic>
        <p:nvPicPr>
          <p:cNvPr id="9" name="Content Placeholder 8">
            <a:extLst>
              <a:ext uri="{FF2B5EF4-FFF2-40B4-BE49-F238E27FC236}">
                <a16:creationId xmlns:a16="http://schemas.microsoft.com/office/drawing/2014/main" id="{F7285A76-CBB4-4EB5-8000-E9B34975278C}"/>
              </a:ext>
            </a:extLst>
          </p:cNvPr>
          <p:cNvPicPr>
            <a:picLocks noGrp="1" noChangeAspect="1"/>
          </p:cNvPicPr>
          <p:nvPr>
            <p:ph sz="half" idx="15"/>
          </p:nvPr>
        </p:nvPicPr>
        <p:blipFill>
          <a:blip r:embed="rId5"/>
          <a:stretch>
            <a:fillRect/>
          </a:stretch>
        </p:blipFill>
        <p:spPr>
          <a:xfrm rot="1103454">
            <a:off x="6851472" y="580904"/>
            <a:ext cx="2338512" cy="2338512"/>
          </a:xfrm>
          <a:prstGeom prst="rect">
            <a:avLst/>
          </a:prstGeom>
        </p:spPr>
      </p:pic>
      <p:pic>
        <p:nvPicPr>
          <p:cNvPr id="8" name="Picture 7">
            <a:extLst>
              <a:ext uri="{FF2B5EF4-FFF2-40B4-BE49-F238E27FC236}">
                <a16:creationId xmlns:a16="http://schemas.microsoft.com/office/drawing/2014/main" id="{A6465577-A985-40CE-BB0D-D9EA86FFECF3}"/>
              </a:ext>
            </a:extLst>
          </p:cNvPr>
          <p:cNvPicPr>
            <a:picLocks noChangeAspect="1"/>
          </p:cNvPicPr>
          <p:nvPr/>
        </p:nvPicPr>
        <p:blipFill>
          <a:blip r:embed="rId6"/>
          <a:stretch>
            <a:fillRect/>
          </a:stretch>
        </p:blipFill>
        <p:spPr>
          <a:xfrm rot="20579157">
            <a:off x="1653003" y="4346588"/>
            <a:ext cx="2936407" cy="1563411"/>
          </a:xfrm>
          <a:prstGeom prst="rect">
            <a:avLst/>
          </a:prstGeom>
        </p:spPr>
      </p:pic>
      <p:pic>
        <p:nvPicPr>
          <p:cNvPr id="2" name="Audio 1">
            <a:hlinkClick r:id="" action="ppaction://media"/>
            <a:extLst>
              <a:ext uri="{FF2B5EF4-FFF2-40B4-BE49-F238E27FC236}">
                <a16:creationId xmlns:a16="http://schemas.microsoft.com/office/drawing/2014/main" id="{96683B4C-3ADE-4CD4-8C6F-6949AE9355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7468924"/>
      </p:ext>
    </p:extLst>
  </p:cSld>
  <p:clrMapOvr>
    <a:masterClrMapping/>
  </p:clrMapOvr>
  <mc:AlternateContent xmlns:mc="http://schemas.openxmlformats.org/markup-compatibility/2006">
    <mc:Choice xmlns:p14="http://schemas.microsoft.com/office/powerpoint/2010/main" Requires="p14">
      <p:transition spd="slow" p14:dur="2000" advTm="13590"/>
    </mc:Choice>
    <mc:Fallback>
      <p:transition spd="slow" advTm="1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chemeClr val="tx1">
                    <a:lumMod val="50000"/>
                    <a:lumOff val="50000"/>
                  </a:schemeClr>
                </a:solidFill>
                <a:latin typeface="Arial" panose="020B0604020202020204" pitchFamily="34" charset="0"/>
                <a:cs typeface="Arial" panose="020B0604020202020204" pitchFamily="34" charset="0"/>
              </a:rPr>
            </a:br>
            <a:endParaRPr lang="en-GB" dirty="0"/>
          </a:p>
        </p:txBody>
      </p:sp>
      <p:pic>
        <p:nvPicPr>
          <p:cNvPr id="7" name="Picture 6">
            <a:extLst>
              <a:ext uri="{FF2B5EF4-FFF2-40B4-BE49-F238E27FC236}">
                <a16:creationId xmlns:a16="http://schemas.microsoft.com/office/drawing/2014/main" id="{3065FAC6-9B7B-41A9-9BB3-C1437035B39F}"/>
              </a:ext>
            </a:extLst>
          </p:cNvPr>
          <p:cNvPicPr>
            <a:picLocks noChangeAspect="1"/>
          </p:cNvPicPr>
          <p:nvPr/>
        </p:nvPicPr>
        <p:blipFill>
          <a:blip r:embed="rId4"/>
          <a:stretch>
            <a:fillRect/>
          </a:stretch>
        </p:blipFill>
        <p:spPr>
          <a:xfrm>
            <a:off x="1130366" y="842400"/>
            <a:ext cx="9521753" cy="4959884"/>
          </a:xfrm>
          <a:prstGeom prst="rect">
            <a:avLst/>
          </a:prstGeom>
        </p:spPr>
      </p:pic>
      <p:pic>
        <p:nvPicPr>
          <p:cNvPr id="8" name="Picture 7">
            <a:extLst>
              <a:ext uri="{FF2B5EF4-FFF2-40B4-BE49-F238E27FC236}">
                <a16:creationId xmlns:a16="http://schemas.microsoft.com/office/drawing/2014/main" id="{8E9138F2-F711-4E90-AC7F-405650DD7B2A}"/>
              </a:ext>
            </a:extLst>
          </p:cNvPr>
          <p:cNvPicPr>
            <a:picLocks noChangeAspect="1"/>
          </p:cNvPicPr>
          <p:nvPr/>
        </p:nvPicPr>
        <p:blipFill>
          <a:blip r:embed="rId5"/>
          <a:stretch>
            <a:fillRect/>
          </a:stretch>
        </p:blipFill>
        <p:spPr>
          <a:xfrm>
            <a:off x="9740689" y="2540317"/>
            <a:ext cx="2143125" cy="2143125"/>
          </a:xfrm>
          <a:prstGeom prst="rect">
            <a:avLst/>
          </a:prstGeom>
        </p:spPr>
      </p:pic>
      <p:pic>
        <p:nvPicPr>
          <p:cNvPr id="3" name="Audio 2">
            <a:hlinkClick r:id="" action="ppaction://media"/>
            <a:extLst>
              <a:ext uri="{FF2B5EF4-FFF2-40B4-BE49-F238E27FC236}">
                <a16:creationId xmlns:a16="http://schemas.microsoft.com/office/drawing/2014/main" id="{3A05A157-3A10-4BAD-9DC6-382617F2B8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5975476"/>
      </p:ext>
    </p:extLst>
  </p:cSld>
  <p:clrMapOvr>
    <a:masterClrMapping/>
  </p:clrMapOvr>
  <mc:AlternateContent xmlns:mc="http://schemas.openxmlformats.org/markup-compatibility/2006">
    <mc:Choice xmlns:p14="http://schemas.microsoft.com/office/powerpoint/2010/main" Requires="p14">
      <p:transition spd="slow" p14:dur="2000" advTm="45524"/>
    </mc:Choice>
    <mc:Fallback>
      <p:transition spd="slow" advTm="4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66" y="566758"/>
            <a:ext cx="10788035" cy="720000"/>
          </a:xfrm>
        </p:spPr>
        <p:txBody>
          <a:bodyPr>
            <a:noAutofit/>
          </a:bodyPr>
          <a:lstStyle/>
          <a:p>
            <a:pPr algn="ctr"/>
            <a:r>
              <a:rPr lang="en-GB" sz="2800" dirty="0">
                <a:solidFill>
                  <a:schemeClr val="tx1">
                    <a:lumMod val="75000"/>
                    <a:lumOff val="25000"/>
                  </a:schemeClr>
                </a:solidFill>
                <a:latin typeface="Arial" panose="020B0604020202020204" pitchFamily="34" charset="0"/>
                <a:cs typeface="Arial" panose="020B0604020202020204" pitchFamily="34" charset="0"/>
              </a:rPr>
              <a:t>A review of students portfolios demonstrated evidence of:</a:t>
            </a:r>
          </a:p>
        </p:txBody>
      </p:sp>
      <p:sp>
        <p:nvSpPr>
          <p:cNvPr id="3" name="Text Placeholder 2"/>
          <p:cNvSpPr>
            <a:spLocks noGrp="1"/>
          </p:cNvSpPr>
          <p:nvPr>
            <p:ph type="body" sz="quarter" idx="14"/>
          </p:nvPr>
        </p:nvSpPr>
        <p:spPr/>
        <p:txBody>
          <a:bodyPr>
            <a:normAutofit/>
          </a:bodyPr>
          <a:lstStyle/>
          <a:p>
            <a:pPr marL="342900" lvl="0" indent="-342900">
              <a:buFont typeface="Arial" panose="020B0604020202020204" pitchFamily="34" charset="0"/>
              <a:buChar char="•"/>
            </a:pPr>
            <a:r>
              <a:rPr lang="en-GB" sz="2800" b="1" dirty="0">
                <a:solidFill>
                  <a:srgbClr val="FF0000"/>
                </a:solidFill>
              </a:rPr>
              <a:t>Understanding</a:t>
            </a:r>
            <a:r>
              <a:rPr lang="en-GB" sz="2800" dirty="0"/>
              <a:t> of the competences and the issues they raise</a:t>
            </a:r>
          </a:p>
          <a:p>
            <a:pPr marL="342900" lvl="0" indent="-342900">
              <a:buFont typeface="Arial" panose="020B0604020202020204" pitchFamily="34" charset="0"/>
              <a:buChar char="•"/>
            </a:pPr>
            <a:endParaRPr lang="en-GB" sz="2800" dirty="0"/>
          </a:p>
          <a:p>
            <a:pPr marL="342900" lvl="0" indent="-342900">
              <a:buFont typeface="Arial" panose="020B0604020202020204" pitchFamily="34" charset="0"/>
              <a:buChar char="•"/>
            </a:pPr>
            <a:r>
              <a:rPr lang="en-GB" sz="2800" b="1" dirty="0">
                <a:solidFill>
                  <a:srgbClr val="FF0000"/>
                </a:solidFill>
              </a:rPr>
              <a:t>Action</a:t>
            </a:r>
            <a:r>
              <a:rPr lang="en-GB" sz="2800" dirty="0"/>
              <a:t> taken on the basis of the competences and </a:t>
            </a:r>
          </a:p>
          <a:p>
            <a:pPr marL="342900" lvl="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b="1" dirty="0">
                <a:solidFill>
                  <a:srgbClr val="FF0000"/>
                </a:solidFill>
              </a:rPr>
              <a:t>Reflection</a:t>
            </a:r>
            <a:r>
              <a:rPr lang="en-GB" sz="2800" b="1" dirty="0"/>
              <a:t> </a:t>
            </a:r>
            <a:r>
              <a:rPr lang="en-GB" sz="2800" dirty="0"/>
              <a:t>on the competences themselves and on their own engagement with them</a:t>
            </a:r>
          </a:p>
        </p:txBody>
      </p:sp>
      <p:pic>
        <p:nvPicPr>
          <p:cNvPr id="4" name="Audio 3">
            <a:hlinkClick r:id="" action="ppaction://media"/>
            <a:extLst>
              <a:ext uri="{FF2B5EF4-FFF2-40B4-BE49-F238E27FC236}">
                <a16:creationId xmlns:a16="http://schemas.microsoft.com/office/drawing/2014/main" id="{D9497CE1-DA73-4675-B7FB-68E43F796D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27829735"/>
      </p:ext>
    </p:extLst>
  </p:cSld>
  <p:clrMapOvr>
    <a:masterClrMapping/>
  </p:clrMapOvr>
  <mc:AlternateContent xmlns:mc="http://schemas.openxmlformats.org/markup-compatibility/2006">
    <mc:Choice xmlns:p14="http://schemas.microsoft.com/office/powerpoint/2010/main" Requires="p14">
      <p:transition spd="slow" p14:dur="2000" advTm="27768"/>
    </mc:Choice>
    <mc:Fallback>
      <p:transition spd="slow" advTm="2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chemeClr val="tx1">
                    <a:lumMod val="50000"/>
                    <a:lumOff val="50000"/>
                  </a:schemeClr>
                </a:solidFill>
                <a:latin typeface="Arial" panose="020B0604020202020204" pitchFamily="34" charset="0"/>
                <a:cs typeface="Arial" panose="020B0604020202020204" pitchFamily="34" charset="0"/>
              </a:rPr>
            </a:br>
            <a:endParaRPr lang="en-GB" dirty="0"/>
          </a:p>
        </p:txBody>
      </p:sp>
      <p:sp>
        <p:nvSpPr>
          <p:cNvPr id="8" name="Text Placeholder 7">
            <a:extLst>
              <a:ext uri="{FF2B5EF4-FFF2-40B4-BE49-F238E27FC236}">
                <a16:creationId xmlns:a16="http://schemas.microsoft.com/office/drawing/2014/main" id="{33A4AD96-4DB5-47F0-AE47-B392688285B1}"/>
              </a:ext>
            </a:extLst>
          </p:cNvPr>
          <p:cNvSpPr>
            <a:spLocks noGrp="1"/>
          </p:cNvSpPr>
          <p:nvPr>
            <p:ph type="body" sz="quarter" idx="14"/>
          </p:nvPr>
        </p:nvSpPr>
        <p:spPr>
          <a:xfrm>
            <a:off x="522287" y="515389"/>
            <a:ext cx="10652114" cy="5415853"/>
          </a:xfrm>
        </p:spPr>
        <p:txBody>
          <a:bodyPr>
            <a:normAutofit/>
          </a:bodyPr>
          <a:lstStyle/>
          <a:p>
            <a:pPr lvl="0"/>
            <a:r>
              <a:rPr lang="en-GB" sz="2800" b="1" dirty="0">
                <a:solidFill>
                  <a:srgbClr val="FF0000"/>
                </a:solidFill>
              </a:rPr>
              <a:t>Understanding of</a:t>
            </a:r>
            <a:r>
              <a:rPr lang="en-GB" sz="2800" dirty="0">
                <a:solidFill>
                  <a:srgbClr val="FF0000"/>
                </a:solidFill>
              </a:rPr>
              <a:t>:</a:t>
            </a:r>
          </a:p>
          <a:p>
            <a:pPr lvl="0"/>
            <a:endParaRPr lang="en-GB" sz="2800" dirty="0"/>
          </a:p>
          <a:p>
            <a:pPr marL="457200" indent="-457200">
              <a:buAutoNum type="arabicParenR"/>
            </a:pPr>
            <a:r>
              <a:rPr lang="en-GB" sz="2800" dirty="0"/>
              <a:t>the </a:t>
            </a:r>
            <a:r>
              <a:rPr lang="en-GB" sz="2800" b="1" dirty="0"/>
              <a:t>competence</a:t>
            </a:r>
            <a:r>
              <a:rPr lang="en-GB" sz="2800" dirty="0"/>
              <a:t> itself</a:t>
            </a:r>
            <a:br>
              <a:rPr lang="en-GB" sz="2800" dirty="0"/>
            </a:br>
            <a:endParaRPr lang="en-GB" sz="2800" dirty="0"/>
          </a:p>
          <a:p>
            <a:pPr marL="457200" indent="-457200">
              <a:buAutoNum type="arabicParenR"/>
            </a:pPr>
            <a:r>
              <a:rPr lang="en-GB" sz="2800" dirty="0"/>
              <a:t>the </a:t>
            </a:r>
            <a:r>
              <a:rPr lang="en-GB" sz="2800" b="1" dirty="0"/>
              <a:t>connections</a:t>
            </a:r>
            <a:r>
              <a:rPr lang="en-GB" sz="2800" dirty="0"/>
              <a:t> between the competence and existing knowledge and experience, other RSP competences, and existing professional priorities</a:t>
            </a:r>
            <a:br>
              <a:rPr lang="en-GB" sz="2800" dirty="0"/>
            </a:br>
            <a:endParaRPr lang="en-GB" sz="2800" dirty="0"/>
          </a:p>
          <a:p>
            <a:pPr marL="457200" indent="-457200">
              <a:buAutoNum type="arabicParenR"/>
            </a:pPr>
            <a:r>
              <a:rPr lang="en-GB" sz="2800" dirty="0"/>
              <a:t>the implications for </a:t>
            </a:r>
            <a:r>
              <a:rPr lang="en-GB" sz="2800" b="1" dirty="0"/>
              <a:t>change</a:t>
            </a:r>
            <a:r>
              <a:rPr lang="en-GB" sz="2800" dirty="0"/>
              <a:t> to professional and/or personal behaviours.</a:t>
            </a:r>
          </a:p>
          <a:p>
            <a:endParaRPr lang="en-GB" dirty="0"/>
          </a:p>
          <a:p>
            <a:endParaRPr lang="en-GB" dirty="0"/>
          </a:p>
        </p:txBody>
      </p:sp>
      <p:pic>
        <p:nvPicPr>
          <p:cNvPr id="3" name="Audio 2">
            <a:hlinkClick r:id="" action="ppaction://media"/>
            <a:extLst>
              <a:ext uri="{FF2B5EF4-FFF2-40B4-BE49-F238E27FC236}">
                <a16:creationId xmlns:a16="http://schemas.microsoft.com/office/drawing/2014/main" id="{24479F79-170B-4CE3-8AF9-9A88618C03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3359759"/>
      </p:ext>
    </p:extLst>
  </p:cSld>
  <p:clrMapOvr>
    <a:masterClrMapping/>
  </p:clrMapOvr>
  <mc:AlternateContent xmlns:mc="http://schemas.openxmlformats.org/markup-compatibility/2006">
    <mc:Choice xmlns:p14="http://schemas.microsoft.com/office/powerpoint/2010/main" Requires="p14">
      <p:transition spd="slow" p14:dur="2000" advTm="40593"/>
    </mc:Choice>
    <mc:Fallback>
      <p:transition spd="slow" advTm="4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chemeClr val="tx1">
                    <a:lumMod val="50000"/>
                    <a:lumOff val="50000"/>
                  </a:schemeClr>
                </a:solidFill>
                <a:latin typeface="Arial" panose="020B0604020202020204" pitchFamily="34" charset="0"/>
                <a:cs typeface="Arial" panose="020B0604020202020204" pitchFamily="34" charset="0"/>
              </a:rPr>
            </a:br>
            <a:endParaRPr lang="en-GB" dirty="0"/>
          </a:p>
        </p:txBody>
      </p:sp>
      <p:sp>
        <p:nvSpPr>
          <p:cNvPr id="8" name="Text Placeholder 7">
            <a:extLst>
              <a:ext uri="{FF2B5EF4-FFF2-40B4-BE49-F238E27FC236}">
                <a16:creationId xmlns:a16="http://schemas.microsoft.com/office/drawing/2014/main" id="{33A4AD96-4DB5-47F0-AE47-B392688285B1}"/>
              </a:ext>
            </a:extLst>
          </p:cNvPr>
          <p:cNvSpPr>
            <a:spLocks noGrp="1"/>
          </p:cNvSpPr>
          <p:nvPr>
            <p:ph type="body" sz="quarter" idx="14"/>
          </p:nvPr>
        </p:nvSpPr>
        <p:spPr>
          <a:xfrm>
            <a:off x="522287" y="515389"/>
            <a:ext cx="10652114" cy="5415853"/>
          </a:xfrm>
        </p:spPr>
        <p:txBody>
          <a:bodyPr>
            <a:normAutofit/>
          </a:bodyPr>
          <a:lstStyle/>
          <a:p>
            <a:pPr lvl="0"/>
            <a:r>
              <a:rPr lang="en-GB" sz="2800" b="1" dirty="0">
                <a:solidFill>
                  <a:srgbClr val="FF0000"/>
                </a:solidFill>
              </a:rPr>
              <a:t>Action that:</a:t>
            </a:r>
            <a:endParaRPr lang="en-GB" sz="2800" dirty="0">
              <a:solidFill>
                <a:srgbClr val="FF0000"/>
              </a:solidFill>
            </a:endParaRPr>
          </a:p>
          <a:p>
            <a:pPr lvl="0"/>
            <a:endParaRPr lang="en-GB" sz="2800" dirty="0"/>
          </a:p>
          <a:p>
            <a:pPr marL="457200" lvl="0" indent="-457200">
              <a:buAutoNum type="arabicParenR"/>
            </a:pPr>
            <a:r>
              <a:rPr lang="en-GB" sz="2800" b="1" dirty="0"/>
              <a:t>communicates</a:t>
            </a:r>
            <a:r>
              <a:rPr lang="en-GB" sz="2800" dirty="0"/>
              <a:t> ideas contained in the competence to others</a:t>
            </a:r>
            <a:br>
              <a:rPr lang="en-GB" sz="2800" dirty="0"/>
            </a:br>
            <a:endParaRPr lang="en-GB" sz="2800" dirty="0"/>
          </a:p>
          <a:p>
            <a:pPr marL="457200" lvl="0" indent="-457200">
              <a:buAutoNum type="arabicParenR"/>
            </a:pPr>
            <a:r>
              <a:rPr lang="en-GB" sz="2800" dirty="0"/>
              <a:t>implements </a:t>
            </a:r>
            <a:r>
              <a:rPr lang="en-GB" sz="2800" b="1" dirty="0"/>
              <a:t>changes</a:t>
            </a:r>
            <a:r>
              <a:rPr lang="en-GB" sz="2800" dirty="0"/>
              <a:t> to personal and/or professional life</a:t>
            </a:r>
            <a:br>
              <a:rPr lang="en-GB" sz="2800" dirty="0"/>
            </a:br>
            <a:endParaRPr lang="en-GB" sz="2800" dirty="0"/>
          </a:p>
          <a:p>
            <a:pPr marL="457200" lvl="0" indent="-457200">
              <a:buAutoNum type="arabicParenR"/>
            </a:pPr>
            <a:r>
              <a:rPr lang="en-GB" sz="2800" dirty="0"/>
              <a:t>seeks </a:t>
            </a:r>
            <a:r>
              <a:rPr lang="en-GB" sz="2800" b="1" dirty="0"/>
              <a:t>evidence</a:t>
            </a:r>
            <a:r>
              <a:rPr lang="en-GB" sz="2800" dirty="0"/>
              <a:t> of the impact that their actions are having.</a:t>
            </a:r>
          </a:p>
          <a:p>
            <a:r>
              <a:rPr lang="en-GB" sz="2800" dirty="0"/>
              <a:t> </a:t>
            </a:r>
          </a:p>
          <a:p>
            <a:endParaRPr lang="en-GB" dirty="0"/>
          </a:p>
        </p:txBody>
      </p:sp>
      <p:pic>
        <p:nvPicPr>
          <p:cNvPr id="3" name="Audio 2">
            <a:hlinkClick r:id="" action="ppaction://media"/>
            <a:extLst>
              <a:ext uri="{FF2B5EF4-FFF2-40B4-BE49-F238E27FC236}">
                <a16:creationId xmlns:a16="http://schemas.microsoft.com/office/drawing/2014/main" id="{56C04AF3-AF1F-45EF-9070-764D32BEA8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9075019"/>
      </p:ext>
    </p:extLst>
  </p:cSld>
  <p:clrMapOvr>
    <a:masterClrMapping/>
  </p:clrMapOvr>
  <mc:AlternateContent xmlns:mc="http://schemas.openxmlformats.org/markup-compatibility/2006">
    <mc:Choice xmlns:p14="http://schemas.microsoft.com/office/powerpoint/2010/main" Requires="p14">
      <p:transition spd="slow" p14:dur="2000" advTm="27764"/>
    </mc:Choice>
    <mc:Fallback>
      <p:transition spd="slow" advTm="27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chemeClr val="tx1">
                    <a:lumMod val="50000"/>
                    <a:lumOff val="50000"/>
                  </a:schemeClr>
                </a:solidFill>
                <a:latin typeface="Arial" panose="020B0604020202020204" pitchFamily="34" charset="0"/>
                <a:cs typeface="Arial" panose="020B0604020202020204" pitchFamily="34" charset="0"/>
              </a:rPr>
            </a:br>
            <a:endParaRPr lang="en-GB" dirty="0"/>
          </a:p>
        </p:txBody>
      </p:sp>
      <p:sp>
        <p:nvSpPr>
          <p:cNvPr id="8" name="Text Placeholder 7">
            <a:extLst>
              <a:ext uri="{FF2B5EF4-FFF2-40B4-BE49-F238E27FC236}">
                <a16:creationId xmlns:a16="http://schemas.microsoft.com/office/drawing/2014/main" id="{33A4AD96-4DB5-47F0-AE47-B392688285B1}"/>
              </a:ext>
            </a:extLst>
          </p:cNvPr>
          <p:cNvSpPr>
            <a:spLocks noGrp="1"/>
          </p:cNvSpPr>
          <p:nvPr>
            <p:ph type="body" sz="quarter" idx="14"/>
          </p:nvPr>
        </p:nvSpPr>
        <p:spPr>
          <a:xfrm>
            <a:off x="522287" y="515389"/>
            <a:ext cx="10652114" cy="5415853"/>
          </a:xfrm>
        </p:spPr>
        <p:txBody>
          <a:bodyPr>
            <a:normAutofit/>
          </a:bodyPr>
          <a:lstStyle/>
          <a:p>
            <a:r>
              <a:rPr lang="en-GB" dirty="0"/>
              <a:t> </a:t>
            </a:r>
            <a:r>
              <a:rPr lang="en-GB" sz="2800" b="1" dirty="0">
                <a:solidFill>
                  <a:srgbClr val="FF0000"/>
                </a:solidFill>
              </a:rPr>
              <a:t>Reflection on</a:t>
            </a:r>
            <a:r>
              <a:rPr lang="en-GB" sz="2800" dirty="0">
                <a:solidFill>
                  <a:srgbClr val="FF0000"/>
                </a:solidFill>
              </a:rPr>
              <a:t>: </a:t>
            </a:r>
            <a:br>
              <a:rPr lang="en-GB" sz="2800" dirty="0">
                <a:solidFill>
                  <a:srgbClr val="FF0000"/>
                </a:solidFill>
              </a:rPr>
            </a:br>
            <a:endParaRPr lang="en-GB" sz="2800" dirty="0">
              <a:solidFill>
                <a:srgbClr val="FF0000"/>
              </a:solidFill>
            </a:endParaRPr>
          </a:p>
          <a:p>
            <a:pPr marL="457200" lvl="0" indent="-457200">
              <a:buAutoNum type="arabicParenR"/>
            </a:pPr>
            <a:r>
              <a:rPr lang="en-GB" sz="2800" dirty="0"/>
              <a:t>the development of their </a:t>
            </a:r>
            <a:r>
              <a:rPr lang="en-GB" sz="2800" b="1" dirty="0"/>
              <a:t>own ideas</a:t>
            </a:r>
            <a:br>
              <a:rPr lang="en-GB" sz="2800" dirty="0"/>
            </a:br>
            <a:endParaRPr lang="en-GB" sz="2800" dirty="0"/>
          </a:p>
          <a:p>
            <a:pPr marL="457200" lvl="0" indent="-457200">
              <a:buAutoNum type="arabicParenR"/>
            </a:pPr>
            <a:r>
              <a:rPr lang="en-GB" sz="2800" dirty="0"/>
              <a:t>the </a:t>
            </a:r>
            <a:r>
              <a:rPr lang="en-GB" sz="2800" b="1" dirty="0"/>
              <a:t>concepts</a:t>
            </a:r>
            <a:r>
              <a:rPr lang="en-GB" sz="2800" dirty="0"/>
              <a:t> and issues involved and how these need to be questioned and problematised</a:t>
            </a:r>
            <a:br>
              <a:rPr lang="en-GB" sz="2800" dirty="0"/>
            </a:br>
            <a:endParaRPr lang="en-GB" sz="2800" dirty="0"/>
          </a:p>
          <a:p>
            <a:pPr marL="457200" lvl="0" indent="-457200">
              <a:buAutoNum type="arabicParenR"/>
            </a:pPr>
            <a:r>
              <a:rPr lang="en-GB" sz="2800" dirty="0"/>
              <a:t>any </a:t>
            </a:r>
            <a:r>
              <a:rPr lang="en-GB" sz="2800" b="1" dirty="0"/>
              <a:t>lessons learned </a:t>
            </a:r>
            <a:r>
              <a:rPr lang="en-GB" sz="2800" dirty="0"/>
              <a:t>as a consequence of their actions.</a:t>
            </a:r>
          </a:p>
          <a:p>
            <a:endParaRPr lang="en-GB" dirty="0"/>
          </a:p>
        </p:txBody>
      </p:sp>
      <p:pic>
        <p:nvPicPr>
          <p:cNvPr id="3" name="Audio 2">
            <a:hlinkClick r:id="" action="ppaction://media"/>
            <a:extLst>
              <a:ext uri="{FF2B5EF4-FFF2-40B4-BE49-F238E27FC236}">
                <a16:creationId xmlns:a16="http://schemas.microsoft.com/office/drawing/2014/main" id="{4DF7A65B-FCAC-4511-8B1B-0655CC9A58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4633102"/>
      </p:ext>
    </p:extLst>
  </p:cSld>
  <p:clrMapOvr>
    <a:masterClrMapping/>
  </p:clrMapOvr>
  <mc:AlternateContent xmlns:mc="http://schemas.openxmlformats.org/markup-compatibility/2006">
    <mc:Choice xmlns:p14="http://schemas.microsoft.com/office/powerpoint/2010/main" Requires="p14">
      <p:transition spd="slow" p14:dur="2000" advTm="28347"/>
    </mc:Choice>
    <mc:Fallback>
      <p:transition spd="slow" advTm="2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normAutofit/>
          </a:bodyPr>
          <a:lstStyle/>
          <a:p>
            <a:pPr marL="457200" indent="-457200">
              <a:lnSpc>
                <a:spcPct val="150000"/>
              </a:lnSpc>
              <a:buFont typeface="Arial" panose="020B0604020202020204" pitchFamily="34" charset="0"/>
              <a:buChar char="•"/>
            </a:pPr>
            <a:endParaRPr lang="en-GB" dirty="0">
              <a:latin typeface="Arial" pitchFamily="34" charset="0"/>
              <a:cs typeface="Arial" pitchFamily="34" charset="0"/>
            </a:endParaRPr>
          </a:p>
        </p:txBody>
      </p:sp>
      <p:graphicFrame>
        <p:nvGraphicFramePr>
          <p:cNvPr id="5" name="Table 4">
            <a:extLst>
              <a:ext uri="{FF2B5EF4-FFF2-40B4-BE49-F238E27FC236}">
                <a16:creationId xmlns:a16="http://schemas.microsoft.com/office/drawing/2014/main" id="{B9C6D00B-F570-418E-A3B1-453D20DB938E}"/>
              </a:ext>
            </a:extLst>
          </p:cNvPr>
          <p:cNvGraphicFramePr>
            <a:graphicFrameLocks noGrp="1"/>
          </p:cNvGraphicFramePr>
          <p:nvPr>
            <p:extLst>
              <p:ext uri="{D42A27DB-BD31-4B8C-83A1-F6EECF244321}">
                <p14:modId xmlns:p14="http://schemas.microsoft.com/office/powerpoint/2010/main" val="235548805"/>
              </p:ext>
            </p:extLst>
          </p:nvPr>
        </p:nvGraphicFramePr>
        <p:xfrm>
          <a:off x="272980" y="1202398"/>
          <a:ext cx="11646039" cy="5088844"/>
        </p:xfrm>
        <a:graphic>
          <a:graphicData uri="http://schemas.openxmlformats.org/drawingml/2006/table">
            <a:tbl>
              <a:tblPr firstRow="1" firstCol="1" bandRow="1"/>
              <a:tblGrid>
                <a:gridCol w="662900">
                  <a:extLst>
                    <a:ext uri="{9D8B030D-6E8A-4147-A177-3AD203B41FA5}">
                      <a16:colId xmlns:a16="http://schemas.microsoft.com/office/drawing/2014/main" val="433800105"/>
                    </a:ext>
                  </a:extLst>
                </a:gridCol>
                <a:gridCol w="754541">
                  <a:extLst>
                    <a:ext uri="{9D8B030D-6E8A-4147-A177-3AD203B41FA5}">
                      <a16:colId xmlns:a16="http://schemas.microsoft.com/office/drawing/2014/main" val="3341852777"/>
                    </a:ext>
                  </a:extLst>
                </a:gridCol>
                <a:gridCol w="717885">
                  <a:extLst>
                    <a:ext uri="{9D8B030D-6E8A-4147-A177-3AD203B41FA5}">
                      <a16:colId xmlns:a16="http://schemas.microsoft.com/office/drawing/2014/main" val="3918120001"/>
                    </a:ext>
                  </a:extLst>
                </a:gridCol>
                <a:gridCol w="1050863">
                  <a:extLst>
                    <a:ext uri="{9D8B030D-6E8A-4147-A177-3AD203B41FA5}">
                      <a16:colId xmlns:a16="http://schemas.microsoft.com/office/drawing/2014/main" val="1786353379"/>
                    </a:ext>
                  </a:extLst>
                </a:gridCol>
                <a:gridCol w="1117051">
                  <a:extLst>
                    <a:ext uri="{9D8B030D-6E8A-4147-A177-3AD203B41FA5}">
                      <a16:colId xmlns:a16="http://schemas.microsoft.com/office/drawing/2014/main" val="1737032854"/>
                    </a:ext>
                  </a:extLst>
                </a:gridCol>
                <a:gridCol w="800368">
                  <a:extLst>
                    <a:ext uri="{9D8B030D-6E8A-4147-A177-3AD203B41FA5}">
                      <a16:colId xmlns:a16="http://schemas.microsoft.com/office/drawing/2014/main" val="1455311273"/>
                    </a:ext>
                  </a:extLst>
                </a:gridCol>
                <a:gridCol w="651699">
                  <a:extLst>
                    <a:ext uri="{9D8B030D-6E8A-4147-A177-3AD203B41FA5}">
                      <a16:colId xmlns:a16="http://schemas.microsoft.com/office/drawing/2014/main" val="3631599240"/>
                    </a:ext>
                  </a:extLst>
                </a:gridCol>
                <a:gridCol w="1404204">
                  <a:extLst>
                    <a:ext uri="{9D8B030D-6E8A-4147-A177-3AD203B41FA5}">
                      <a16:colId xmlns:a16="http://schemas.microsoft.com/office/drawing/2014/main" val="931268929"/>
                    </a:ext>
                  </a:extLst>
                </a:gridCol>
                <a:gridCol w="843134">
                  <a:extLst>
                    <a:ext uri="{9D8B030D-6E8A-4147-A177-3AD203B41FA5}">
                      <a16:colId xmlns:a16="http://schemas.microsoft.com/office/drawing/2014/main" val="3575443253"/>
                    </a:ext>
                  </a:extLst>
                </a:gridCol>
                <a:gridCol w="640495">
                  <a:extLst>
                    <a:ext uri="{9D8B030D-6E8A-4147-A177-3AD203B41FA5}">
                      <a16:colId xmlns:a16="http://schemas.microsoft.com/office/drawing/2014/main" val="1986740486"/>
                    </a:ext>
                  </a:extLst>
                </a:gridCol>
                <a:gridCol w="832950">
                  <a:extLst>
                    <a:ext uri="{9D8B030D-6E8A-4147-A177-3AD203B41FA5}">
                      <a16:colId xmlns:a16="http://schemas.microsoft.com/office/drawing/2014/main" val="3155172623"/>
                    </a:ext>
                  </a:extLst>
                </a:gridCol>
                <a:gridCol w="1122139">
                  <a:extLst>
                    <a:ext uri="{9D8B030D-6E8A-4147-A177-3AD203B41FA5}">
                      <a16:colId xmlns:a16="http://schemas.microsoft.com/office/drawing/2014/main" val="1920250186"/>
                    </a:ext>
                  </a:extLst>
                </a:gridCol>
                <a:gridCol w="1047810">
                  <a:extLst>
                    <a:ext uri="{9D8B030D-6E8A-4147-A177-3AD203B41FA5}">
                      <a16:colId xmlns:a16="http://schemas.microsoft.com/office/drawing/2014/main" val="2242128070"/>
                    </a:ext>
                  </a:extLst>
                </a:gridCol>
              </a:tblGrid>
              <a:tr h="355233">
                <a:tc gridSpan="13">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Student name: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3342446"/>
                  </a:ext>
                </a:extLst>
              </a:tr>
              <a:tr h="726747">
                <a:tc>
                  <a:txBody>
                    <a:bodyPr/>
                    <a:lstStyle/>
                    <a:p>
                      <a:pPr>
                        <a:lnSpc>
                          <a:spcPct val="107000"/>
                        </a:lnSpc>
                        <a:spcAft>
                          <a:spcPts val="0"/>
                        </a:spcAft>
                      </a:pPr>
                      <a:r>
                        <a:rPr lang="en-GB" sz="14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Aspect</a:t>
                      </a:r>
                      <a:endParaRPr lang="en-GB"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Systems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Futures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Participation</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Attentiveness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Empathy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Values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err="1">
                          <a:effectLst/>
                          <a:latin typeface="Calibri Light" panose="020F0302020204030204" pitchFamily="34" charset="0"/>
                          <a:ea typeface="Times New Roman" panose="02020603050405020304" pitchFamily="18" charset="0"/>
                          <a:cs typeface="Times New Roman" panose="02020603050405020304" pitchFamily="18" charset="0"/>
                        </a:rPr>
                        <a:t>Transdisciplinarity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Creativity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Action</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Criticality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Responsibility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nSpc>
                          <a:spcPct val="107000"/>
                        </a:lnSpc>
                        <a:spcAft>
                          <a:spcPts val="0"/>
                        </a:spcAft>
                      </a:pPr>
                      <a:r>
                        <a:rPr lang="en-GB" sz="1400" b="1" dirty="0">
                          <a:effectLst/>
                          <a:latin typeface="Calibri Light" panose="020F0302020204030204" pitchFamily="34" charset="0"/>
                          <a:ea typeface="Times New Roman" panose="02020603050405020304" pitchFamily="18" charset="0"/>
                          <a:cs typeface="Times New Roman" panose="02020603050405020304" pitchFamily="18" charset="0"/>
                        </a:rPr>
                        <a:t>Decisiveness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61452219"/>
                  </a:ext>
                </a:extLst>
              </a:tr>
              <a:tr h="355233">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U1</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63764300"/>
                  </a:ext>
                </a:extLst>
              </a:tr>
              <a:tr h="355233">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U2</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0105187"/>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U3</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6454936"/>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A1</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058794421"/>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A2</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621273399"/>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A3</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81387254"/>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R1</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4161906"/>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R2</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9624741"/>
                  </a:ext>
                </a:extLst>
              </a:tr>
              <a:tr h="470914">
                <a:tc>
                  <a:txBody>
                    <a:bodyPr/>
                    <a:lstStyle/>
                    <a:p>
                      <a:pPr algn="ctr">
                        <a:lnSpc>
                          <a:spcPct val="107000"/>
                        </a:lnSpc>
                        <a:spcAft>
                          <a:spcPts val="0"/>
                        </a:spcAft>
                      </a:pPr>
                      <a:r>
                        <a:rPr lang="en-GB" sz="18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R3</a:t>
                      </a:r>
                      <a:endPar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0"/>
                        </a:spcAft>
                      </a:pPr>
                      <a:r>
                        <a:rPr lang="en-GB" sz="1400" dirty="0">
                          <a:effectLst/>
                          <a:latin typeface="Calibri Light" panose="020F0302020204030204" pitchFamily="34" charset="0"/>
                          <a:ea typeface="Times New Roman" panose="02020603050405020304" pitchFamily="18" charset="0"/>
                          <a:cs typeface="Times New Roman" panose="02020603050405020304" pitchFamily="18" charset="0"/>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733" marR="51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75799199"/>
                  </a:ext>
                </a:extLst>
              </a:tr>
            </a:tbl>
          </a:graphicData>
        </a:graphic>
      </p:graphicFrame>
      <p:sp>
        <p:nvSpPr>
          <p:cNvPr id="6" name="Title 1">
            <a:extLst>
              <a:ext uri="{FF2B5EF4-FFF2-40B4-BE49-F238E27FC236}">
                <a16:creationId xmlns:a16="http://schemas.microsoft.com/office/drawing/2014/main" id="{23760ADA-EC2F-46BF-AD2B-5057482849E1}"/>
              </a:ext>
            </a:extLst>
          </p:cNvPr>
          <p:cNvSpPr txBox="1">
            <a:spLocks/>
          </p:cNvSpPr>
          <p:nvPr/>
        </p:nvSpPr>
        <p:spPr>
          <a:xfrm>
            <a:off x="272980" y="206758"/>
            <a:ext cx="10788035" cy="720000"/>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lang="en-GB" sz="3450" b="1" kern="1200">
                <a:solidFill>
                  <a:schemeClr val="tx2"/>
                </a:solidFill>
                <a:latin typeface="+mj-lt"/>
                <a:ea typeface="+mj-ea"/>
                <a:cs typeface="+mj-cs"/>
              </a:defRPr>
            </a:lvl1pPr>
          </a:lstStyle>
          <a:p>
            <a:r>
              <a:rPr lang="en-GB" sz="2800" dirty="0">
                <a:solidFill>
                  <a:schemeClr val="tx1">
                    <a:lumMod val="75000"/>
                    <a:lumOff val="25000"/>
                  </a:schemeClr>
                </a:solidFill>
                <a:latin typeface="Arial" panose="020B0604020202020204" pitchFamily="34" charset="0"/>
                <a:cs typeface="Arial" panose="020B0604020202020204" pitchFamily="34" charset="0"/>
              </a:rPr>
              <a:t>Portfolio of evidence – a checklist </a:t>
            </a:r>
          </a:p>
          <a:p>
            <a:r>
              <a:rPr lang="en-GB" sz="2400" dirty="0">
                <a:solidFill>
                  <a:schemeClr val="tx1">
                    <a:lumMod val="75000"/>
                    <a:lumOff val="25000"/>
                  </a:schemeClr>
                </a:solidFill>
                <a:latin typeface="Arial" panose="020B0604020202020204" pitchFamily="34" charset="0"/>
                <a:cs typeface="Arial" panose="020B0604020202020204" pitchFamily="34" charset="0"/>
              </a:rPr>
              <a:t>(</a:t>
            </a:r>
            <a:r>
              <a:rPr lang="en-US" sz="2400" dirty="0">
                <a:solidFill>
                  <a:schemeClr val="tx1">
                    <a:lumMod val="75000"/>
                    <a:lumOff val="25000"/>
                  </a:schemeClr>
                </a:solidFill>
                <a:latin typeface="Arial" panose="020B0604020202020204" pitchFamily="34" charset="0"/>
                <a:cs typeface="Arial" panose="020B0604020202020204" pitchFamily="34" charset="0"/>
              </a:rPr>
              <a:t>Example response from a ‘typical’ student)</a:t>
            </a:r>
          </a:p>
        </p:txBody>
      </p:sp>
      <p:pic>
        <p:nvPicPr>
          <p:cNvPr id="2" name="Audio 1">
            <a:hlinkClick r:id="" action="ppaction://media"/>
            <a:extLst>
              <a:ext uri="{FF2B5EF4-FFF2-40B4-BE49-F238E27FC236}">
                <a16:creationId xmlns:a16="http://schemas.microsoft.com/office/drawing/2014/main" id="{37937A5B-6DE9-4E49-8872-FD71B21C6B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2142131"/>
      </p:ext>
    </p:extLst>
  </p:cSld>
  <p:clrMapOvr>
    <a:masterClrMapping/>
  </p:clrMapOvr>
  <mc:AlternateContent xmlns:mc="http://schemas.openxmlformats.org/markup-compatibility/2006">
    <mc:Choice xmlns:p14="http://schemas.microsoft.com/office/powerpoint/2010/main" Requires="p14">
      <p:transition spd="slow" p14:dur="2000" advTm="50932"/>
    </mc:Choice>
    <mc:Fallback>
      <p:transition spd="slow" advTm="5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7CCC-7766-4FD8-AFF7-536ECE6973AF}"/>
              </a:ext>
            </a:extLst>
          </p:cNvPr>
          <p:cNvSpPr>
            <a:spLocks noGrp="1"/>
          </p:cNvSpPr>
          <p:nvPr>
            <p:ph type="title"/>
          </p:nvPr>
        </p:nvSpPr>
        <p:spPr/>
        <p:txBody>
          <a:bodyPr>
            <a:normAutofit fontScale="90000"/>
          </a:bodyPr>
          <a:lstStyle/>
          <a:p>
            <a:r>
              <a:rPr lang="en-GB" sz="3600" dirty="0">
                <a:solidFill>
                  <a:schemeClr val="tx1">
                    <a:lumMod val="75000"/>
                    <a:lumOff val="25000"/>
                  </a:schemeClr>
                </a:solidFill>
                <a:latin typeface="Arial" panose="020B0604020202020204" pitchFamily="34" charset="0"/>
                <a:cs typeface="Arial" panose="020B0604020202020204" pitchFamily="34" charset="0"/>
              </a:rPr>
              <a:t>Portfolio Checklist </a:t>
            </a:r>
            <a:br>
              <a:rPr lang="en-GB" sz="3600" dirty="0">
                <a:solidFill>
                  <a:schemeClr val="tx1">
                    <a:lumMod val="75000"/>
                    <a:lumOff val="25000"/>
                  </a:schemeClr>
                </a:solidFill>
                <a:latin typeface="Arial" panose="020B0604020202020204" pitchFamily="34" charset="0"/>
                <a:cs typeface="Arial" panose="020B0604020202020204" pitchFamily="34" charset="0"/>
              </a:rPr>
            </a:br>
            <a:endParaRPr lang="en-GB" dirty="0"/>
          </a:p>
        </p:txBody>
      </p:sp>
      <p:sp>
        <p:nvSpPr>
          <p:cNvPr id="3" name="Text Placeholder 2">
            <a:extLst>
              <a:ext uri="{FF2B5EF4-FFF2-40B4-BE49-F238E27FC236}">
                <a16:creationId xmlns:a16="http://schemas.microsoft.com/office/drawing/2014/main" id="{AFEED415-CDB9-4533-890A-39CFAB8C9538}"/>
              </a:ext>
            </a:extLst>
          </p:cNvPr>
          <p:cNvSpPr>
            <a:spLocks noGrp="1"/>
          </p:cNvSpPr>
          <p:nvPr>
            <p:ph type="body" sz="quarter" idx="14"/>
          </p:nvPr>
        </p:nvSpPr>
        <p:spPr/>
        <p:txBody>
          <a:bodyPr/>
          <a:lstStyle/>
          <a:p>
            <a:r>
              <a:rPr lang="en-GB" dirty="0"/>
              <a:t>This record of evidence is a ‘gateway’ process…</a:t>
            </a:r>
          </a:p>
          <a:p>
            <a:endParaRPr lang="en-GB" dirty="0"/>
          </a:p>
          <a:p>
            <a:r>
              <a:rPr lang="en-GB" dirty="0"/>
              <a:t>…i.e. students should register at least four examples of evidence for each competence and for each evidence type in order to be considered for grading.</a:t>
            </a:r>
          </a:p>
          <a:p>
            <a:endParaRPr lang="en-GB" dirty="0"/>
          </a:p>
          <a:p>
            <a:r>
              <a:rPr lang="en-GB" dirty="0"/>
              <a:t>Beyond this it does NOT contribute to an individual student’s grade.</a:t>
            </a:r>
          </a:p>
          <a:p>
            <a:endParaRPr lang="en-GB" dirty="0"/>
          </a:p>
          <a:p>
            <a:r>
              <a:rPr lang="en-GB" dirty="0"/>
              <a:t>Using this data to grade students would encourage meaningless performativity; however, it can be used to evaluate the impact of the course itself. </a:t>
            </a:r>
          </a:p>
        </p:txBody>
      </p:sp>
      <p:pic>
        <p:nvPicPr>
          <p:cNvPr id="4" name="Audio 3">
            <a:hlinkClick r:id="" action="ppaction://media"/>
            <a:extLst>
              <a:ext uri="{FF2B5EF4-FFF2-40B4-BE49-F238E27FC236}">
                <a16:creationId xmlns:a16="http://schemas.microsoft.com/office/drawing/2014/main" id="{73C1198B-498B-4CA8-B821-9DAB8085CB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289018"/>
      </p:ext>
    </p:extLst>
  </p:cSld>
  <p:clrMapOvr>
    <a:masterClrMapping/>
  </p:clrMapOvr>
  <mc:AlternateContent xmlns:mc="http://schemas.openxmlformats.org/markup-compatibility/2006">
    <mc:Choice xmlns:p14="http://schemas.microsoft.com/office/powerpoint/2010/main" Requires="p14">
      <p:transition spd="slow" p14:dur="2000" advTm="56516"/>
    </mc:Choice>
    <mc:Fallback>
      <p:transition spd="slow" advTm="5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43E32D-14F8-4C53-9331-884FDAEFA310}"/>
              </a:ext>
            </a:extLst>
          </p:cNvPr>
          <p:cNvGraphicFramePr>
            <a:graphicFrameLocks noGrp="1"/>
          </p:cNvGraphicFramePr>
          <p:nvPr>
            <p:extLst>
              <p:ext uri="{D42A27DB-BD31-4B8C-83A1-F6EECF244321}">
                <p14:modId xmlns:p14="http://schemas.microsoft.com/office/powerpoint/2010/main" val="518355412"/>
              </p:ext>
            </p:extLst>
          </p:nvPr>
        </p:nvGraphicFramePr>
        <p:xfrm>
          <a:off x="107324" y="636264"/>
          <a:ext cx="11585750" cy="5949993"/>
        </p:xfrm>
        <a:graphic>
          <a:graphicData uri="http://schemas.openxmlformats.org/drawingml/2006/table">
            <a:tbl>
              <a:tblPr firstRow="1" firstCol="1" bandRow="1"/>
              <a:tblGrid>
                <a:gridCol w="2099878">
                  <a:extLst>
                    <a:ext uri="{9D8B030D-6E8A-4147-A177-3AD203B41FA5}">
                      <a16:colId xmlns:a16="http://schemas.microsoft.com/office/drawing/2014/main" val="1062559106"/>
                    </a:ext>
                  </a:extLst>
                </a:gridCol>
                <a:gridCol w="1784454">
                  <a:extLst>
                    <a:ext uri="{9D8B030D-6E8A-4147-A177-3AD203B41FA5}">
                      <a16:colId xmlns:a16="http://schemas.microsoft.com/office/drawing/2014/main" val="922369605"/>
                    </a:ext>
                  </a:extLst>
                </a:gridCol>
                <a:gridCol w="1888855">
                  <a:extLst>
                    <a:ext uri="{9D8B030D-6E8A-4147-A177-3AD203B41FA5}">
                      <a16:colId xmlns:a16="http://schemas.microsoft.com/office/drawing/2014/main" val="100247578"/>
                    </a:ext>
                  </a:extLst>
                </a:gridCol>
                <a:gridCol w="1889596">
                  <a:extLst>
                    <a:ext uri="{9D8B030D-6E8A-4147-A177-3AD203B41FA5}">
                      <a16:colId xmlns:a16="http://schemas.microsoft.com/office/drawing/2014/main" val="2296361721"/>
                    </a:ext>
                  </a:extLst>
                </a:gridCol>
                <a:gridCol w="1888855">
                  <a:extLst>
                    <a:ext uri="{9D8B030D-6E8A-4147-A177-3AD203B41FA5}">
                      <a16:colId xmlns:a16="http://schemas.microsoft.com/office/drawing/2014/main" val="2598293841"/>
                    </a:ext>
                  </a:extLst>
                </a:gridCol>
                <a:gridCol w="2034112">
                  <a:extLst>
                    <a:ext uri="{9D8B030D-6E8A-4147-A177-3AD203B41FA5}">
                      <a16:colId xmlns:a16="http://schemas.microsoft.com/office/drawing/2014/main" val="1092092299"/>
                    </a:ext>
                  </a:extLst>
                </a:gridCol>
              </a:tblGrid>
              <a:tr h="308832">
                <a:tc>
                  <a:txBody>
                    <a:bodyPr/>
                    <a:lstStyle/>
                    <a:p>
                      <a:pPr>
                        <a:lnSpc>
                          <a:spcPct val="107000"/>
                        </a:lnSpc>
                        <a:spcAft>
                          <a:spcPts val="0"/>
                        </a:spcAft>
                      </a:pPr>
                      <a:r>
                        <a:rPr lang="en-GB" sz="6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GB" sz="2000" b="1" dirty="0">
                          <a:effectLst/>
                          <a:latin typeface="Calibri Light" panose="020F0302020204030204" pitchFamily="34" charset="0"/>
                          <a:ea typeface="Times New Roman" panose="02020603050405020304" pitchFamily="18" charset="0"/>
                          <a:cs typeface="Times New Roman" panose="02020603050405020304" pitchFamily="18" charset="0"/>
                        </a:rPr>
                        <a:t>&lt;40 E</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GB" sz="2000" b="1" dirty="0">
                          <a:effectLst/>
                          <a:latin typeface="Calibri Light" panose="020F0302020204030204" pitchFamily="34" charset="0"/>
                          <a:ea typeface="Times New Roman" panose="02020603050405020304" pitchFamily="18" charset="0"/>
                          <a:cs typeface="Times New Roman" panose="02020603050405020304" pitchFamily="18" charset="0"/>
                        </a:rPr>
                        <a:t>40-49 D</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GB" sz="2000" b="1" dirty="0">
                          <a:effectLst/>
                          <a:latin typeface="Calibri Light" panose="020F0302020204030204" pitchFamily="34" charset="0"/>
                          <a:ea typeface="Times New Roman" panose="02020603050405020304" pitchFamily="18" charset="0"/>
                          <a:cs typeface="Times New Roman" panose="02020603050405020304" pitchFamily="18" charset="0"/>
                        </a:rPr>
                        <a:t>50-59 C</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GB" sz="2000" b="1" dirty="0">
                          <a:effectLst/>
                          <a:latin typeface="Calibri Light" panose="020F0302020204030204" pitchFamily="34" charset="0"/>
                          <a:ea typeface="Times New Roman" panose="02020603050405020304" pitchFamily="18" charset="0"/>
                          <a:cs typeface="Times New Roman" panose="02020603050405020304" pitchFamily="18" charset="0"/>
                        </a:rPr>
                        <a:t>60 – 69 B</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n-GB" sz="2000" b="1" dirty="0">
                          <a:effectLst/>
                          <a:latin typeface="Calibri Light" panose="020F0302020204030204" pitchFamily="34" charset="0"/>
                          <a:ea typeface="Times New Roman" panose="02020603050405020304" pitchFamily="18" charset="0"/>
                          <a:cs typeface="Times New Roman" panose="02020603050405020304" pitchFamily="18" charset="0"/>
                        </a:rPr>
                        <a:t>&gt; 70 A</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74428346"/>
                  </a:ext>
                </a:extLst>
              </a:tr>
              <a:tr h="216208">
                <a:tc>
                  <a:txBody>
                    <a:bodyPr/>
                    <a:lstStyle/>
                    <a:p>
                      <a:pPr marL="0" algn="l" defTabSz="914400" rtl="0" eaLnBrk="1" latinLnBrk="0" hangingPunct="1">
                        <a:lnSpc>
                          <a:spcPct val="107000"/>
                        </a:lnSpc>
                        <a:spcAft>
                          <a:spcPts val="0"/>
                        </a:spcAft>
                      </a:pPr>
                      <a:r>
                        <a:rPr lang="en-GB" sz="14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Understanding of:</a:t>
                      </a:r>
                      <a:endParaRPr lang="en-GB" sz="1400" b="1" kern="12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5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5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5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5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5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89468086"/>
                  </a:ext>
                </a:extLst>
              </a:tr>
              <a:tr h="477595">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the competences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Gives inaccurate, mistaken or unclear explanations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Can describe competences and activities as presented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Can describe and present competences and activities in own way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clear and deep understanding of the competences and activities</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nuanced and sophisticated understanding of the competences and activities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36740480"/>
                  </a:ext>
                </a:extLst>
              </a:tr>
              <a:tr h="800774">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links between competences and existing knowledge and experience, other RSP competences and professional context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no evidence of holistic thinking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a little evidence of making connections between competences, experience, previous learning and/or professional context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evidence of making connections between competences, experience, previous learning and/or professional context</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Makes confident connections between competences, experience, learning from elsewhere and/or professional context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Makes interesting and insightful connections between competences, experience, learning from elsewhere and/or professional contexts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76230866"/>
                  </a:ext>
                </a:extLst>
              </a:tr>
              <a:tr h="477595">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the implications for change (including of professional and personal behaviours)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no evidence of envisioning opportunities for change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some evidence of spotting opportunities to make a change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spotting </a:t>
                      </a: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opportunities to make a change</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Good at spotting opportunities to make a change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Creative and confident at spotting opportunities for change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627033"/>
                  </a:ext>
                </a:extLst>
              </a:tr>
              <a:tr h="216208">
                <a:tc>
                  <a:txBody>
                    <a:bodyPr/>
                    <a:lstStyle/>
                    <a:p>
                      <a:pPr>
                        <a:lnSpc>
                          <a:spcPct val="107000"/>
                        </a:lnSpc>
                        <a:spcAft>
                          <a:spcPts val="0"/>
                        </a:spcAft>
                      </a:pPr>
                      <a:r>
                        <a:rPr lang="en-GB" sz="14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Action taken:</a:t>
                      </a:r>
                      <a:endParaRPr lang="en-GB"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65051289"/>
                  </a:ext>
                </a:extLst>
              </a:tr>
              <a:tr h="495880">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communication with others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no evidence of communicating with others about SD issues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some evidence of communicating with others about SD issues</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communicating with others about SD issues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Shows evidence of effective communication with others about SD issues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creative and confident communication with others about SD issues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35752507"/>
                  </a:ext>
                </a:extLst>
              </a:tr>
              <a:tr h="639184">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implementation of changes in personal life (e.g. to lifestyle) and/or in professional life (e.g. to teaching)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Shows little or no evidence of change to personal and/or professional life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some evidence of change to personal and/or professional life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a:t>
                      </a: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ws evidence of change to personal and/or professional life with some rationale</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much change to personal and/or professional life with solid rationale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deep and meaningful change to personal and/or professional life with strong and convincing rationale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12597606"/>
                  </a:ext>
                </a:extLst>
              </a:tr>
              <a:tr h="477595">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search for evidence of the impact of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Shows no evidence of assessing impact of actions taken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some evidence of assessing impact of actions taken</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assessing impact of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an active search for the impact of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effective assessment and analysis of the impact of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3361799"/>
                  </a:ext>
                </a:extLst>
              </a:tr>
              <a:tr h="216208">
                <a:tc>
                  <a:txBody>
                    <a:bodyPr/>
                    <a:lstStyle/>
                    <a:p>
                      <a:pPr marL="0" algn="l" defTabSz="914400" rtl="0" eaLnBrk="1" latinLnBrk="0" hangingPunct="1">
                        <a:lnSpc>
                          <a:spcPct val="107000"/>
                        </a:lnSpc>
                        <a:spcAft>
                          <a:spcPts val="0"/>
                        </a:spcAft>
                      </a:pPr>
                      <a:r>
                        <a:rPr lang="en-GB" sz="1400" b="1" kern="12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Reflection on:</a:t>
                      </a:r>
                      <a:endParaRPr lang="en-GB" sz="1400" b="1" kern="12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nSpc>
                          <a:spcPct val="107000"/>
                        </a:lnSpc>
                        <a:spcAft>
                          <a:spcPts val="0"/>
                        </a:spcAft>
                      </a:pPr>
                      <a:r>
                        <a:rPr lang="en-GB" sz="10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590817839"/>
                  </a:ext>
                </a:extLst>
              </a:tr>
              <a:tr h="477595">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the development of own ideas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Shows little or no evidence of developing ideas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some evidence of developing ideas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evidence of developing ideas</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transformed thinking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deep consideration of how ideas have developed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92478488"/>
                  </a:ext>
                </a:extLst>
              </a:tr>
              <a:tr h="477595">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concepts and issues and the questions that need asking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a:effectLst/>
                          <a:latin typeface="Calibri Light" panose="020F0302020204030204" pitchFamily="34" charset="0"/>
                          <a:ea typeface="Times New Roman" panose="02020603050405020304" pitchFamily="18" charset="0"/>
                          <a:cs typeface="Times New Roman" panose="02020603050405020304" pitchFamily="18" charset="0"/>
                        </a:rPr>
                        <a:t>Shows little or no evidence of questioning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some evidence of questioning and analysis</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questioning and analysis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deep questioning and analysis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profound, probing and insightful questioning and analysis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08827380"/>
                  </a:ext>
                </a:extLst>
              </a:tr>
              <a:tr h="624938">
                <a:tc>
                  <a:txBody>
                    <a:bodyPr/>
                    <a:lstStyle/>
                    <a:p>
                      <a:pPr>
                        <a:lnSpc>
                          <a:spcPct val="107000"/>
                        </a:lnSpc>
                        <a:spcAft>
                          <a:spcPts val="0"/>
                        </a:spcAft>
                      </a:pPr>
                      <a:r>
                        <a:rPr lang="en-GB" sz="1000" i="1" dirty="0">
                          <a:effectLst/>
                          <a:latin typeface="Calibri Light" panose="020F0302020204030204" pitchFamily="34" charset="0"/>
                          <a:ea typeface="Times New Roman" panose="02020603050405020304" pitchFamily="18" charset="0"/>
                          <a:cs typeface="Times New Roman" panose="02020603050405020304" pitchFamily="18" charset="0"/>
                        </a:rPr>
                        <a:t>learning from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little or no learning from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highlight>
                            <a:srgbClr val="FFFF00"/>
                          </a:highlight>
                          <a:latin typeface="Calibri Light" panose="020F0302020204030204" pitchFamily="34" charset="0"/>
                          <a:ea typeface="Times New Roman" panose="02020603050405020304" pitchFamily="18" charset="0"/>
                          <a:cs typeface="Times New Roman" panose="02020603050405020304" pitchFamily="18" charset="0"/>
                        </a:rPr>
                        <a:t>Shows some evidence of learning from actions taken</a:t>
                      </a:r>
                      <a:endParaRPr lang="en-GB"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learning from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deep learning from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effectLst/>
                          <a:latin typeface="Calibri Light" panose="020F0302020204030204" pitchFamily="34" charset="0"/>
                          <a:ea typeface="Times New Roman" panose="02020603050405020304" pitchFamily="18" charset="0"/>
                          <a:cs typeface="Times New Roman" panose="02020603050405020304" pitchFamily="18" charset="0"/>
                        </a:rPr>
                        <a:t>Shows evidence of profound and insightful learning from actions taken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602" marR="37602" marT="0" marB="0">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585216"/>
                  </a:ext>
                </a:extLst>
              </a:tr>
            </a:tbl>
          </a:graphicData>
        </a:graphic>
      </p:graphicFrame>
      <p:sp>
        <p:nvSpPr>
          <p:cNvPr id="2" name="Title 1"/>
          <p:cNvSpPr>
            <a:spLocks noGrp="1"/>
          </p:cNvSpPr>
          <p:nvPr>
            <p:ph type="title"/>
          </p:nvPr>
        </p:nvSpPr>
        <p:spPr>
          <a:xfrm>
            <a:off x="303125" y="184950"/>
            <a:ext cx="7912137" cy="720000"/>
          </a:xfrm>
        </p:spPr>
        <p:txBody>
          <a:bodyPr>
            <a:normAutofit/>
          </a:bodyPr>
          <a:lstStyle/>
          <a:p>
            <a:r>
              <a:rPr lang="en-GB" sz="2900" dirty="0">
                <a:solidFill>
                  <a:schemeClr val="tx1">
                    <a:lumMod val="75000"/>
                    <a:lumOff val="25000"/>
                  </a:schemeClr>
                </a:solidFill>
                <a:latin typeface="Arial" panose="020B0604020202020204" pitchFamily="34" charset="0"/>
                <a:cs typeface="Arial" panose="020B0604020202020204" pitchFamily="34" charset="0"/>
              </a:rPr>
              <a:t>RSP Marking Grid</a:t>
            </a:r>
          </a:p>
        </p:txBody>
      </p:sp>
      <p:pic>
        <p:nvPicPr>
          <p:cNvPr id="3" name="Audio 2">
            <a:hlinkClick r:id="" action="ppaction://media"/>
            <a:extLst>
              <a:ext uri="{FF2B5EF4-FFF2-40B4-BE49-F238E27FC236}">
                <a16:creationId xmlns:a16="http://schemas.microsoft.com/office/drawing/2014/main" id="{FE1F511B-6C94-46A5-ACF5-CC91735409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0736720"/>
      </p:ext>
    </p:extLst>
  </p:cSld>
  <p:clrMapOvr>
    <a:masterClrMapping/>
  </p:clrMapOvr>
  <mc:AlternateContent xmlns:mc="http://schemas.openxmlformats.org/markup-compatibility/2006">
    <mc:Choice xmlns:p14="http://schemas.microsoft.com/office/powerpoint/2010/main" Requires="p14">
      <p:transition spd="slow" p14:dur="2000" advTm="44065"/>
    </mc:Choice>
    <mc:Fallback>
      <p:transition spd="slow" advTm="4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99" y="842400"/>
            <a:ext cx="7375091" cy="720000"/>
          </a:xfrm>
        </p:spPr>
        <p:txBody>
          <a:bodyPr>
            <a:normAutofit/>
          </a:bodyPr>
          <a:lstStyle/>
          <a:p>
            <a:r>
              <a:rPr lang="en-US" dirty="0"/>
              <a:t>Tensions that emerged:</a:t>
            </a:r>
          </a:p>
        </p:txBody>
      </p:sp>
      <p:sp>
        <p:nvSpPr>
          <p:cNvPr id="4" name="Title 1"/>
          <p:cNvSpPr txBox="1">
            <a:spLocks/>
          </p:cNvSpPr>
          <p:nvPr/>
        </p:nvSpPr>
        <p:spPr>
          <a:xfrm>
            <a:off x="457200" y="274638"/>
            <a:ext cx="8229600" cy="1143000"/>
          </a:xfrm>
          <a:prstGeom prst="rect">
            <a:avLst/>
          </a:prstGeom>
        </p:spPr>
        <p:txBody>
          <a:bodyPr vert="horz" lIns="0" tIns="0" rIns="0" bIns="0" rtlCol="0" anchor="t" anchorCtr="0">
            <a:normAutofit/>
          </a:bodyPr>
          <a:lstStyle>
            <a:lvl1pPr algn="l" defTabSz="914400" rtl="0" eaLnBrk="1" latinLnBrk="0" hangingPunct="1">
              <a:lnSpc>
                <a:spcPts val="3250"/>
              </a:lnSpc>
              <a:spcBef>
                <a:spcPct val="0"/>
              </a:spcBef>
              <a:buNone/>
              <a:defRPr lang="en-GB" sz="3450" b="1" kern="1200">
                <a:solidFill>
                  <a:schemeClr val="tx2"/>
                </a:solidFill>
                <a:latin typeface="+mj-lt"/>
                <a:ea typeface="+mj-ea"/>
                <a:cs typeface="+mj-cs"/>
              </a:defRPr>
            </a:lvl1pPr>
          </a:lstStyle>
          <a:p>
            <a:endParaRPr lang="en-US" dirty="0"/>
          </a:p>
        </p:txBody>
      </p:sp>
      <p:cxnSp>
        <p:nvCxnSpPr>
          <p:cNvPr id="6" name="Straight Arrow Connector 5">
            <a:extLst>
              <a:ext uri="{FF2B5EF4-FFF2-40B4-BE49-F238E27FC236}">
                <a16:creationId xmlns:a16="http://schemas.microsoft.com/office/drawing/2014/main" id="{6A010B2F-E916-499E-8351-806571C5C2B1}"/>
              </a:ext>
            </a:extLst>
          </p:cNvPr>
          <p:cNvCxnSpPr/>
          <p:nvPr/>
        </p:nvCxnSpPr>
        <p:spPr>
          <a:xfrm>
            <a:off x="3541690" y="1828800"/>
            <a:ext cx="4069724"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A8F16073-114D-4206-B4C8-9573B4F8266D}"/>
              </a:ext>
            </a:extLst>
          </p:cNvPr>
          <p:cNvSpPr txBox="1"/>
          <p:nvPr/>
        </p:nvSpPr>
        <p:spPr>
          <a:xfrm>
            <a:off x="521999" y="1662234"/>
            <a:ext cx="3019691" cy="646331"/>
          </a:xfrm>
          <a:prstGeom prst="rect">
            <a:avLst/>
          </a:prstGeom>
          <a:noFill/>
        </p:spPr>
        <p:txBody>
          <a:bodyPr wrap="square" rtlCol="0">
            <a:spAutoFit/>
          </a:bodyPr>
          <a:lstStyle/>
          <a:p>
            <a:r>
              <a:rPr lang="en-GB" dirty="0"/>
              <a:t>Breadth, depth &amp; detail </a:t>
            </a:r>
          </a:p>
          <a:p>
            <a:endParaRPr lang="en-GB" dirty="0"/>
          </a:p>
        </p:txBody>
      </p:sp>
      <p:sp>
        <p:nvSpPr>
          <p:cNvPr id="8" name="TextBox 7">
            <a:extLst>
              <a:ext uri="{FF2B5EF4-FFF2-40B4-BE49-F238E27FC236}">
                <a16:creationId xmlns:a16="http://schemas.microsoft.com/office/drawing/2014/main" id="{5018936D-5A35-4335-8701-7F1592909FA9}"/>
              </a:ext>
            </a:extLst>
          </p:cNvPr>
          <p:cNvSpPr txBox="1"/>
          <p:nvPr/>
        </p:nvSpPr>
        <p:spPr>
          <a:xfrm>
            <a:off x="8036416" y="1597103"/>
            <a:ext cx="3019691" cy="646331"/>
          </a:xfrm>
          <a:prstGeom prst="rect">
            <a:avLst/>
          </a:prstGeom>
          <a:noFill/>
        </p:spPr>
        <p:txBody>
          <a:bodyPr wrap="square" rtlCol="0">
            <a:spAutoFit/>
          </a:bodyPr>
          <a:lstStyle/>
          <a:p>
            <a:r>
              <a:rPr lang="en-GB" dirty="0"/>
              <a:t>Usability &amp; accessibility</a:t>
            </a:r>
          </a:p>
          <a:p>
            <a:endParaRPr lang="en-GB" dirty="0"/>
          </a:p>
        </p:txBody>
      </p:sp>
      <p:cxnSp>
        <p:nvCxnSpPr>
          <p:cNvPr id="9" name="Straight Arrow Connector 8">
            <a:extLst>
              <a:ext uri="{FF2B5EF4-FFF2-40B4-BE49-F238E27FC236}">
                <a16:creationId xmlns:a16="http://schemas.microsoft.com/office/drawing/2014/main" id="{7D8433C3-3A34-44FD-9688-5AE038241194}"/>
              </a:ext>
            </a:extLst>
          </p:cNvPr>
          <p:cNvCxnSpPr/>
          <p:nvPr/>
        </p:nvCxnSpPr>
        <p:spPr>
          <a:xfrm>
            <a:off x="3541690" y="2683302"/>
            <a:ext cx="4069724"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B28F3E1C-9C18-4CDA-B2A3-E782564FA33A}"/>
              </a:ext>
            </a:extLst>
          </p:cNvPr>
          <p:cNvSpPr txBox="1"/>
          <p:nvPr/>
        </p:nvSpPr>
        <p:spPr>
          <a:xfrm>
            <a:off x="521999" y="2516736"/>
            <a:ext cx="3019691" cy="923330"/>
          </a:xfrm>
          <a:prstGeom prst="rect">
            <a:avLst/>
          </a:prstGeom>
          <a:noFill/>
        </p:spPr>
        <p:txBody>
          <a:bodyPr wrap="square" rtlCol="0">
            <a:spAutoFit/>
          </a:bodyPr>
          <a:lstStyle/>
          <a:p>
            <a:r>
              <a:rPr lang="en-GB" dirty="0"/>
              <a:t>Embedding competences in existing programme</a:t>
            </a:r>
          </a:p>
          <a:p>
            <a:endParaRPr lang="en-GB" dirty="0"/>
          </a:p>
        </p:txBody>
      </p:sp>
      <p:sp>
        <p:nvSpPr>
          <p:cNvPr id="11" name="TextBox 10">
            <a:extLst>
              <a:ext uri="{FF2B5EF4-FFF2-40B4-BE49-F238E27FC236}">
                <a16:creationId xmlns:a16="http://schemas.microsoft.com/office/drawing/2014/main" id="{87B89693-AB86-4478-8456-70E9824C15FF}"/>
              </a:ext>
            </a:extLst>
          </p:cNvPr>
          <p:cNvSpPr txBox="1"/>
          <p:nvPr/>
        </p:nvSpPr>
        <p:spPr>
          <a:xfrm>
            <a:off x="8036416" y="2451605"/>
            <a:ext cx="3019691" cy="646331"/>
          </a:xfrm>
          <a:prstGeom prst="rect">
            <a:avLst/>
          </a:prstGeom>
          <a:noFill/>
        </p:spPr>
        <p:txBody>
          <a:bodyPr wrap="square" rtlCol="0">
            <a:spAutoFit/>
          </a:bodyPr>
          <a:lstStyle/>
          <a:p>
            <a:r>
              <a:rPr lang="en-GB" dirty="0"/>
              <a:t>Creating a discrete course</a:t>
            </a:r>
          </a:p>
          <a:p>
            <a:endParaRPr lang="en-GB" dirty="0"/>
          </a:p>
        </p:txBody>
      </p:sp>
      <p:cxnSp>
        <p:nvCxnSpPr>
          <p:cNvPr id="12" name="Straight Arrow Connector 11">
            <a:extLst>
              <a:ext uri="{FF2B5EF4-FFF2-40B4-BE49-F238E27FC236}">
                <a16:creationId xmlns:a16="http://schemas.microsoft.com/office/drawing/2014/main" id="{91678E5C-AB8E-4AF2-854F-02E279827679}"/>
              </a:ext>
            </a:extLst>
          </p:cNvPr>
          <p:cNvCxnSpPr/>
          <p:nvPr/>
        </p:nvCxnSpPr>
        <p:spPr>
          <a:xfrm>
            <a:off x="3541690" y="3689598"/>
            <a:ext cx="4069724"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15CAECB-18A8-4D86-AC1E-CDAB6487A780}"/>
              </a:ext>
            </a:extLst>
          </p:cNvPr>
          <p:cNvSpPr txBox="1"/>
          <p:nvPr/>
        </p:nvSpPr>
        <p:spPr>
          <a:xfrm>
            <a:off x="521999" y="3523032"/>
            <a:ext cx="3019691" cy="646331"/>
          </a:xfrm>
          <a:prstGeom prst="rect">
            <a:avLst/>
          </a:prstGeom>
          <a:noFill/>
        </p:spPr>
        <p:txBody>
          <a:bodyPr wrap="square" rtlCol="0">
            <a:spAutoFit/>
          </a:bodyPr>
          <a:lstStyle/>
          <a:p>
            <a:r>
              <a:rPr lang="en-GB" dirty="0"/>
              <a:t>Teaching &amp; assessing competences separately</a:t>
            </a:r>
          </a:p>
        </p:txBody>
      </p:sp>
      <p:sp>
        <p:nvSpPr>
          <p:cNvPr id="14" name="TextBox 13">
            <a:extLst>
              <a:ext uri="{FF2B5EF4-FFF2-40B4-BE49-F238E27FC236}">
                <a16:creationId xmlns:a16="http://schemas.microsoft.com/office/drawing/2014/main" id="{A42D7CAD-66CE-4EC4-B154-4593E7D06371}"/>
              </a:ext>
            </a:extLst>
          </p:cNvPr>
          <p:cNvSpPr txBox="1"/>
          <p:nvPr/>
        </p:nvSpPr>
        <p:spPr>
          <a:xfrm>
            <a:off x="8036416" y="3457901"/>
            <a:ext cx="3019691" cy="646331"/>
          </a:xfrm>
          <a:prstGeom prst="rect">
            <a:avLst/>
          </a:prstGeom>
          <a:noFill/>
        </p:spPr>
        <p:txBody>
          <a:bodyPr wrap="square" rtlCol="0">
            <a:spAutoFit/>
          </a:bodyPr>
          <a:lstStyle/>
          <a:p>
            <a:r>
              <a:rPr lang="en-GB" dirty="0"/>
              <a:t>Teaching &amp; assessing them as combined &amp; overlapping</a:t>
            </a:r>
          </a:p>
        </p:txBody>
      </p:sp>
      <p:cxnSp>
        <p:nvCxnSpPr>
          <p:cNvPr id="15" name="Straight Arrow Connector 14">
            <a:extLst>
              <a:ext uri="{FF2B5EF4-FFF2-40B4-BE49-F238E27FC236}">
                <a16:creationId xmlns:a16="http://schemas.microsoft.com/office/drawing/2014/main" id="{76B181BB-5E1A-453B-8E71-38E7F42BD165}"/>
              </a:ext>
            </a:extLst>
          </p:cNvPr>
          <p:cNvCxnSpPr/>
          <p:nvPr/>
        </p:nvCxnSpPr>
        <p:spPr>
          <a:xfrm>
            <a:off x="3541690" y="4728994"/>
            <a:ext cx="4069724"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6C1D2E3B-C611-4024-A5D0-0A814415B28C}"/>
              </a:ext>
            </a:extLst>
          </p:cNvPr>
          <p:cNvSpPr txBox="1"/>
          <p:nvPr/>
        </p:nvSpPr>
        <p:spPr>
          <a:xfrm>
            <a:off x="521999" y="4562428"/>
            <a:ext cx="3019691" cy="646331"/>
          </a:xfrm>
          <a:prstGeom prst="rect">
            <a:avLst/>
          </a:prstGeom>
          <a:noFill/>
        </p:spPr>
        <p:txBody>
          <a:bodyPr wrap="square" rtlCol="0">
            <a:spAutoFit/>
          </a:bodyPr>
          <a:lstStyle/>
          <a:p>
            <a:r>
              <a:rPr lang="en-GB" dirty="0"/>
              <a:t>Direct assessment of competences in action</a:t>
            </a:r>
          </a:p>
        </p:txBody>
      </p:sp>
      <p:sp>
        <p:nvSpPr>
          <p:cNvPr id="17" name="TextBox 16">
            <a:extLst>
              <a:ext uri="{FF2B5EF4-FFF2-40B4-BE49-F238E27FC236}">
                <a16:creationId xmlns:a16="http://schemas.microsoft.com/office/drawing/2014/main" id="{1D83AAEA-354B-4C10-AD48-DC8C601ADB12}"/>
              </a:ext>
            </a:extLst>
          </p:cNvPr>
          <p:cNvSpPr txBox="1"/>
          <p:nvPr/>
        </p:nvSpPr>
        <p:spPr>
          <a:xfrm>
            <a:off x="8036416" y="4497297"/>
            <a:ext cx="3019691" cy="646331"/>
          </a:xfrm>
          <a:prstGeom prst="rect">
            <a:avLst/>
          </a:prstGeom>
          <a:noFill/>
        </p:spPr>
        <p:txBody>
          <a:bodyPr wrap="square" rtlCol="0">
            <a:spAutoFit/>
          </a:bodyPr>
          <a:lstStyle/>
          <a:p>
            <a:r>
              <a:rPr lang="en-GB" dirty="0"/>
              <a:t>Indirect assessment using portfolios of evidence</a:t>
            </a:r>
          </a:p>
        </p:txBody>
      </p:sp>
      <p:cxnSp>
        <p:nvCxnSpPr>
          <p:cNvPr id="18" name="Straight Arrow Connector 17">
            <a:extLst>
              <a:ext uri="{FF2B5EF4-FFF2-40B4-BE49-F238E27FC236}">
                <a16:creationId xmlns:a16="http://schemas.microsoft.com/office/drawing/2014/main" id="{43C4481D-EBB2-4E15-8AF8-DC57929EEDCE}"/>
              </a:ext>
            </a:extLst>
          </p:cNvPr>
          <p:cNvCxnSpPr/>
          <p:nvPr/>
        </p:nvCxnSpPr>
        <p:spPr>
          <a:xfrm>
            <a:off x="3541690" y="5708767"/>
            <a:ext cx="4069724"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8182BBEA-FD5B-441E-82F4-68088948D937}"/>
              </a:ext>
            </a:extLst>
          </p:cNvPr>
          <p:cNvSpPr txBox="1"/>
          <p:nvPr/>
        </p:nvSpPr>
        <p:spPr>
          <a:xfrm>
            <a:off x="521999" y="5542201"/>
            <a:ext cx="3019691" cy="923330"/>
          </a:xfrm>
          <a:prstGeom prst="rect">
            <a:avLst/>
          </a:prstGeom>
          <a:noFill/>
        </p:spPr>
        <p:txBody>
          <a:bodyPr wrap="square" rtlCol="0">
            <a:spAutoFit/>
          </a:bodyPr>
          <a:lstStyle/>
          <a:p>
            <a:r>
              <a:rPr lang="en-GB" dirty="0"/>
              <a:t>Assessing </a:t>
            </a:r>
            <a:r>
              <a:rPr lang="en-GB" i="1" dirty="0"/>
              <a:t>actual</a:t>
            </a:r>
            <a:r>
              <a:rPr lang="en-GB" dirty="0"/>
              <a:t> change for sustainability</a:t>
            </a:r>
          </a:p>
          <a:p>
            <a:endParaRPr lang="en-GB" dirty="0"/>
          </a:p>
        </p:txBody>
      </p:sp>
      <p:sp>
        <p:nvSpPr>
          <p:cNvPr id="20" name="TextBox 19">
            <a:extLst>
              <a:ext uri="{FF2B5EF4-FFF2-40B4-BE49-F238E27FC236}">
                <a16:creationId xmlns:a16="http://schemas.microsoft.com/office/drawing/2014/main" id="{CEFAFF5C-DF75-4FAF-83B8-21221DFEB21A}"/>
              </a:ext>
            </a:extLst>
          </p:cNvPr>
          <p:cNvSpPr txBox="1"/>
          <p:nvPr/>
        </p:nvSpPr>
        <p:spPr>
          <a:xfrm>
            <a:off x="8036416" y="5477070"/>
            <a:ext cx="3019691" cy="646331"/>
          </a:xfrm>
          <a:prstGeom prst="rect">
            <a:avLst/>
          </a:prstGeom>
          <a:noFill/>
        </p:spPr>
        <p:txBody>
          <a:bodyPr wrap="square" rtlCol="0">
            <a:spAutoFit/>
          </a:bodyPr>
          <a:lstStyle/>
          <a:p>
            <a:r>
              <a:rPr lang="en-GB" dirty="0"/>
              <a:t>Assessing evidence of capability to make changes</a:t>
            </a:r>
          </a:p>
        </p:txBody>
      </p:sp>
      <p:pic>
        <p:nvPicPr>
          <p:cNvPr id="3" name="Audio 2">
            <a:hlinkClick r:id="" action="ppaction://media"/>
            <a:extLst>
              <a:ext uri="{FF2B5EF4-FFF2-40B4-BE49-F238E27FC236}">
                <a16:creationId xmlns:a16="http://schemas.microsoft.com/office/drawing/2014/main" id="{5E843695-74B1-4E8A-981E-20232A9A64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13635014"/>
      </p:ext>
    </p:extLst>
  </p:cSld>
  <p:clrMapOvr>
    <a:masterClrMapping/>
  </p:clrMapOvr>
  <mc:AlternateContent xmlns:mc="http://schemas.openxmlformats.org/markup-compatibility/2006">
    <mc:Choice xmlns:p14="http://schemas.microsoft.com/office/powerpoint/2010/main" Requires="p14">
      <p:transition spd="slow" p14:dur="2000" advTm="76373"/>
    </mc:Choice>
    <mc:Fallback>
      <p:transition spd="slow" advTm="7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3"/>
                </p:tgtEl>
              </p:cMediaNode>
            </p:audio>
          </p:childTnLst>
        </p:cTn>
      </p:par>
    </p:tnLst>
    <p:bldLst>
      <p:bldP spid="7" grpId="0"/>
      <p:bldP spid="8" grpId="0"/>
      <p:bldP spid="10" grpId="0"/>
      <p:bldP spid="11" grpId="0"/>
      <p:bldP spid="13" grpId="0"/>
      <p:bldP spid="14" grpId="0"/>
      <p:bldP spid="16" grpId="0"/>
      <p:bldP spid="17"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dirty="0">
                <a:solidFill>
                  <a:schemeClr val="tx1">
                    <a:lumMod val="75000"/>
                    <a:lumOff val="25000"/>
                  </a:schemeClr>
                </a:solidFill>
                <a:cs typeface="Arial"/>
              </a:rPr>
              <a:t>Plan</a:t>
            </a:r>
            <a:br>
              <a:rPr lang="en-GB" sz="3200" dirty="0">
                <a:solidFill>
                  <a:schemeClr val="tx1">
                    <a:lumMod val="50000"/>
                    <a:lumOff val="50000"/>
                  </a:schemeClr>
                </a:solidFill>
                <a:cs typeface="Arial"/>
              </a:rPr>
            </a:br>
            <a:endParaRPr lang="en-GB" dirty="0"/>
          </a:p>
        </p:txBody>
      </p:sp>
      <p:sp>
        <p:nvSpPr>
          <p:cNvPr id="3" name="Text Placeholder 2"/>
          <p:cNvSpPr>
            <a:spLocks noGrp="1"/>
          </p:cNvSpPr>
          <p:nvPr>
            <p:ph type="body" sz="quarter" idx="14"/>
          </p:nvPr>
        </p:nvSpPr>
        <p:spPr/>
        <p:txBody>
          <a:bodyPr>
            <a:normAutofit/>
          </a:bodyPr>
          <a:lstStyle/>
          <a:p>
            <a:pPr marL="342900" indent="-342900">
              <a:buFont typeface="Wingdings" panose="05000000000000000000" pitchFamily="2" charset="2"/>
              <a:buChar char="Ø"/>
            </a:pPr>
            <a:r>
              <a:rPr lang="en-GB" dirty="0"/>
              <a:t>The Rounder Sense of Purpose (RSP) framework</a:t>
            </a:r>
          </a:p>
          <a:p>
            <a:pPr marL="342900" indent="-342900">
              <a:buFont typeface="Wingdings" panose="05000000000000000000" pitchFamily="2" charset="2"/>
              <a:buChar char="Ø"/>
            </a:pPr>
            <a:endParaRPr lang="en-GB" dirty="0"/>
          </a:p>
          <a:p>
            <a:pPr marL="342900" indent="-342900">
              <a:buFont typeface="Wingdings" panose="05000000000000000000" pitchFamily="2" charset="2"/>
              <a:buChar char="Ø"/>
            </a:pPr>
            <a:r>
              <a:rPr lang="en-GB" dirty="0"/>
              <a:t>Assessment: results of a review of student portfolios</a:t>
            </a:r>
          </a:p>
          <a:p>
            <a:pPr marL="342900" indent="-342900">
              <a:buFont typeface="Wingdings" panose="05000000000000000000" pitchFamily="2" charset="2"/>
              <a:buChar char="Ø"/>
            </a:pPr>
            <a:endParaRPr lang="en-GB" dirty="0"/>
          </a:p>
          <a:p>
            <a:pPr marL="342900" indent="-342900">
              <a:buFont typeface="Wingdings" panose="05000000000000000000" pitchFamily="2" charset="2"/>
              <a:buChar char="Ø"/>
            </a:pPr>
            <a:r>
              <a:rPr lang="en-GB" dirty="0"/>
              <a:t>New assessment tools</a:t>
            </a:r>
          </a:p>
          <a:p>
            <a:pPr marL="342900" indent="-342900">
              <a:buFont typeface="Wingdings" panose="05000000000000000000" pitchFamily="2" charset="2"/>
              <a:buChar char="Ø"/>
            </a:pPr>
            <a:endParaRPr lang="en-GB" dirty="0"/>
          </a:p>
          <a:p>
            <a:pPr marL="342900" indent="-342900">
              <a:buFont typeface="Wingdings" panose="05000000000000000000" pitchFamily="2" charset="2"/>
              <a:buChar char="Ø"/>
            </a:pPr>
            <a:r>
              <a:rPr lang="en-GB" dirty="0"/>
              <a:t>Tensions</a:t>
            </a:r>
          </a:p>
        </p:txBody>
      </p:sp>
      <p:pic>
        <p:nvPicPr>
          <p:cNvPr id="4" name="Audio 3">
            <a:hlinkClick r:id="" action="ppaction://media"/>
            <a:extLst>
              <a:ext uri="{FF2B5EF4-FFF2-40B4-BE49-F238E27FC236}">
                <a16:creationId xmlns:a16="http://schemas.microsoft.com/office/drawing/2014/main" id="{22F935DF-BA5E-4A3D-8F50-BC74FFD3DB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9814857"/>
      </p:ext>
    </p:extLst>
  </p:cSld>
  <p:clrMapOvr>
    <a:masterClrMapping/>
  </p:clrMapOvr>
  <mc:AlternateContent xmlns:mc="http://schemas.openxmlformats.org/markup-compatibility/2006">
    <mc:Choice xmlns:p14="http://schemas.microsoft.com/office/powerpoint/2010/main" Requires="p14">
      <p:transition spd="slow" p14:dur="2000" advTm="19723"/>
    </mc:Choice>
    <mc:Fallback>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22287" y="1133341"/>
            <a:ext cx="10652114" cy="4797901"/>
          </a:xfrm>
        </p:spPr>
        <p:txBody>
          <a:bodyPr/>
          <a:lstStyle/>
          <a:p>
            <a:r>
              <a:rPr lang="en-GB" dirty="0"/>
              <a:t>These and other issues are form the basis of a forthcoming paper plus a book in the Springer series on the UN Sustainable Development Goals:  </a:t>
            </a:r>
          </a:p>
          <a:p>
            <a:endParaRPr lang="en-GB" dirty="0"/>
          </a:p>
          <a:p>
            <a:endParaRPr lang="en-GB" dirty="0"/>
          </a:p>
          <a:p>
            <a:r>
              <a:rPr lang="en-GB" dirty="0"/>
              <a:t>More detail of the project, materials and related research can be found on the project website: </a:t>
            </a:r>
            <a:r>
              <a:rPr lang="en-GB" dirty="0">
                <a:solidFill>
                  <a:srgbClr val="064FC6"/>
                </a:solidFill>
                <a:hlinkClick r:id="rId5">
                  <a:extLst>
                    <a:ext uri="{A12FA001-AC4F-418D-AE19-62706E023703}">
                      <ahyp:hlinkClr xmlns:ahyp="http://schemas.microsoft.com/office/drawing/2018/hyperlinkcolor" val="tx"/>
                    </a:ext>
                  </a:extLst>
                </a:hlinkClick>
              </a:rPr>
              <a:t>https://www.aroundersenseofpurpose.eu/uk/home</a:t>
            </a:r>
            <a:endParaRPr lang="en-GB" dirty="0">
              <a:solidFill>
                <a:srgbClr val="064FC6"/>
              </a:solidFill>
            </a:endParaRPr>
          </a:p>
          <a:p>
            <a:endParaRPr lang="en-GB" dirty="0"/>
          </a:p>
        </p:txBody>
      </p:sp>
      <p:pic>
        <p:nvPicPr>
          <p:cNvPr id="2" name="Audio 1">
            <a:hlinkClick r:id="" action="ppaction://media"/>
            <a:extLst>
              <a:ext uri="{FF2B5EF4-FFF2-40B4-BE49-F238E27FC236}">
                <a16:creationId xmlns:a16="http://schemas.microsoft.com/office/drawing/2014/main" id="{DDDF66EB-CAE9-4940-9507-4207CF7C4A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89474475"/>
      </p:ext>
    </p:extLst>
  </p:cSld>
  <p:clrMapOvr>
    <a:masterClrMapping/>
  </p:clrMapOvr>
  <mc:AlternateContent xmlns:mc="http://schemas.openxmlformats.org/markup-compatibility/2006">
    <mc:Choice xmlns:p14="http://schemas.microsoft.com/office/powerpoint/2010/main" Requires="p14">
      <p:transition spd="slow" p14:dur="2000" advTm="14997"/>
    </mc:Choice>
    <mc:Fallback>
      <p:transition spd="slow" advTm="1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60924" y="493452"/>
            <a:ext cx="10652114" cy="4368843"/>
          </a:xfrm>
        </p:spPr>
        <p:txBody>
          <a:bodyPr/>
          <a:lstStyle/>
          <a:p>
            <a:r>
              <a:rPr lang="en-GB" b="1" dirty="0"/>
              <a:t>Any questions?</a:t>
            </a:r>
          </a:p>
          <a:p>
            <a:endParaRPr lang="en-GB" dirty="0"/>
          </a:p>
          <a:p>
            <a:r>
              <a:rPr lang="en-GB" dirty="0"/>
              <a:t>Contact:</a:t>
            </a:r>
          </a:p>
          <a:p>
            <a:endParaRPr lang="en-GB" dirty="0"/>
          </a:p>
          <a:p>
            <a:r>
              <a:rPr lang="en-GB" dirty="0"/>
              <a:t>Paul Vare: </a:t>
            </a:r>
            <a:r>
              <a:rPr lang="en-GB" dirty="0">
                <a:solidFill>
                  <a:srgbClr val="064FC6"/>
                </a:solidFill>
                <a:hlinkClick r:id="rId5">
                  <a:extLst>
                    <a:ext uri="{A12FA001-AC4F-418D-AE19-62706E023703}">
                      <ahyp:hlinkClr xmlns:ahyp="http://schemas.microsoft.com/office/drawing/2018/hyperlinkcolor" val="tx"/>
                    </a:ext>
                  </a:extLst>
                </a:hlinkClick>
              </a:rPr>
              <a:t>pvare@glos.ac.uk</a:t>
            </a:r>
            <a:r>
              <a:rPr lang="en-GB" dirty="0">
                <a:solidFill>
                  <a:srgbClr val="064FC6"/>
                </a:solidFill>
              </a:rPr>
              <a:t> </a:t>
            </a:r>
          </a:p>
          <a:p>
            <a:endParaRPr lang="en-GB" dirty="0"/>
          </a:p>
          <a:p>
            <a:r>
              <a:rPr lang="en-GB" dirty="0"/>
              <a:t>Rick Millican: </a:t>
            </a:r>
            <a:r>
              <a:rPr lang="en-GB" dirty="0">
                <a:solidFill>
                  <a:srgbClr val="064FC6"/>
                </a:solidFill>
                <a:hlinkClick r:id="rId6">
                  <a:extLst>
                    <a:ext uri="{A12FA001-AC4F-418D-AE19-62706E023703}">
                      <ahyp:hlinkClr xmlns:ahyp="http://schemas.microsoft.com/office/drawing/2018/hyperlinkcolor" val="tx"/>
                    </a:ext>
                  </a:extLst>
                </a:hlinkClick>
              </a:rPr>
              <a:t>rmillican@glos.ac.uk</a:t>
            </a:r>
            <a:endParaRPr lang="en-GB" dirty="0">
              <a:solidFill>
                <a:srgbClr val="064FC6"/>
              </a:solidFill>
            </a:endParaRPr>
          </a:p>
          <a:p>
            <a:endParaRPr lang="en-GB" dirty="0"/>
          </a:p>
          <a:p>
            <a:pPr algn="ctr"/>
            <a:r>
              <a:rPr lang="en-GB" sz="3600" b="1" dirty="0">
                <a:solidFill>
                  <a:srgbClr val="FF0000"/>
                </a:solidFill>
                <a:latin typeface="Comic Sans MS" panose="030F0702030302020204" pitchFamily="66" charset="0"/>
              </a:rPr>
              <a:t>Thank you!</a:t>
            </a:r>
          </a:p>
        </p:txBody>
      </p:sp>
      <p:pic>
        <p:nvPicPr>
          <p:cNvPr id="2" name="Audio 1">
            <a:hlinkClick r:id="" action="ppaction://media"/>
            <a:extLst>
              <a:ext uri="{FF2B5EF4-FFF2-40B4-BE49-F238E27FC236}">
                <a16:creationId xmlns:a16="http://schemas.microsoft.com/office/drawing/2014/main" id="{5663FD24-9B6D-46BF-8208-3AC3AD595E4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37513570"/>
      </p:ext>
    </p:extLst>
  </p:cSld>
  <p:clrMapOvr>
    <a:masterClrMapping/>
  </p:clrMapOvr>
  <mc:AlternateContent xmlns:mc="http://schemas.openxmlformats.org/markup-compatibility/2006">
    <mc:Choice xmlns:p14="http://schemas.microsoft.com/office/powerpoint/2010/main" Requires="p14">
      <p:transition spd="slow" p14:dur="2000" advTm="9282"/>
    </mc:Choice>
    <mc:Fallback>
      <p:transition spd="slow" advTm="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wipe(down)">
                                      <p:cBhvr>
                                        <p:cTn id="11" dur="580">
                                          <p:stCondLst>
                                            <p:cond delay="0"/>
                                          </p:stCondLst>
                                        </p:cTn>
                                        <p:tgtEl>
                                          <p:spTgt spid="3">
                                            <p:txEl>
                                              <p:pRg st="8" end="8"/>
                                            </p:txEl>
                                          </p:spTgt>
                                        </p:tgtEl>
                                      </p:cBhvr>
                                    </p:animEffect>
                                    <p:anim calcmode="lin" valueType="num">
                                      <p:cBhvr>
                                        <p:cTn id="1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8" end="8"/>
                                            </p:txEl>
                                          </p:spTgt>
                                        </p:tgtEl>
                                      </p:cBhvr>
                                      <p:to x="100000" y="60000"/>
                                    </p:animScale>
                                    <p:animScale>
                                      <p:cBhvr>
                                        <p:cTn id="18" dur="166" decel="50000">
                                          <p:stCondLst>
                                            <p:cond delay="676"/>
                                          </p:stCondLst>
                                        </p:cTn>
                                        <p:tgtEl>
                                          <p:spTgt spid="3">
                                            <p:txEl>
                                              <p:pRg st="8" end="8"/>
                                            </p:txEl>
                                          </p:spTgt>
                                        </p:tgtEl>
                                      </p:cBhvr>
                                      <p:to x="100000" y="100000"/>
                                    </p:animScale>
                                    <p:animScale>
                                      <p:cBhvr>
                                        <p:cTn id="19" dur="26">
                                          <p:stCondLst>
                                            <p:cond delay="1312"/>
                                          </p:stCondLst>
                                        </p:cTn>
                                        <p:tgtEl>
                                          <p:spTgt spid="3">
                                            <p:txEl>
                                              <p:pRg st="8" end="8"/>
                                            </p:txEl>
                                          </p:spTgt>
                                        </p:tgtEl>
                                      </p:cBhvr>
                                      <p:to x="100000" y="80000"/>
                                    </p:animScale>
                                    <p:animScale>
                                      <p:cBhvr>
                                        <p:cTn id="20" dur="166" decel="50000">
                                          <p:stCondLst>
                                            <p:cond delay="1338"/>
                                          </p:stCondLst>
                                        </p:cTn>
                                        <p:tgtEl>
                                          <p:spTgt spid="3">
                                            <p:txEl>
                                              <p:pRg st="8" end="8"/>
                                            </p:txEl>
                                          </p:spTgt>
                                        </p:tgtEl>
                                      </p:cBhvr>
                                      <p:to x="100000" y="100000"/>
                                    </p:animScale>
                                    <p:animScale>
                                      <p:cBhvr>
                                        <p:cTn id="21" dur="26">
                                          <p:stCondLst>
                                            <p:cond delay="1642"/>
                                          </p:stCondLst>
                                        </p:cTn>
                                        <p:tgtEl>
                                          <p:spTgt spid="3">
                                            <p:txEl>
                                              <p:pRg st="8" end="8"/>
                                            </p:txEl>
                                          </p:spTgt>
                                        </p:tgtEl>
                                      </p:cBhvr>
                                      <p:to x="100000" y="90000"/>
                                    </p:animScale>
                                    <p:animScale>
                                      <p:cBhvr>
                                        <p:cTn id="22" dur="166" decel="50000">
                                          <p:stCondLst>
                                            <p:cond delay="1668"/>
                                          </p:stCondLst>
                                        </p:cTn>
                                        <p:tgtEl>
                                          <p:spTgt spid="3">
                                            <p:txEl>
                                              <p:pRg st="8" end="8"/>
                                            </p:txEl>
                                          </p:spTgt>
                                        </p:tgtEl>
                                      </p:cBhvr>
                                      <p:to x="100000" y="100000"/>
                                    </p:animScale>
                                    <p:animScale>
                                      <p:cBhvr>
                                        <p:cTn id="23" dur="26">
                                          <p:stCondLst>
                                            <p:cond delay="1808"/>
                                          </p:stCondLst>
                                        </p:cTn>
                                        <p:tgtEl>
                                          <p:spTgt spid="3">
                                            <p:txEl>
                                              <p:pRg st="8" end="8"/>
                                            </p:txEl>
                                          </p:spTgt>
                                        </p:tgtEl>
                                      </p:cBhvr>
                                      <p:to x="100000" y="95000"/>
                                    </p:animScale>
                                    <p:animScale>
                                      <p:cBhvr>
                                        <p:cTn id="2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endParaRPr lang="en-US" sz="4000" b="1" dirty="0">
              <a:solidFill>
                <a:srgbClr val="005598"/>
              </a:solidFill>
              <a:cs typeface="Arial"/>
            </a:endParaRPr>
          </a:p>
          <a:p>
            <a:pPr algn="ctr"/>
            <a:endParaRPr lang="en-US" sz="4000" dirty="0"/>
          </a:p>
          <a:p>
            <a:endParaRPr lang="en-GB" dirty="0"/>
          </a:p>
        </p:txBody>
      </p:sp>
      <p:pic>
        <p:nvPicPr>
          <p:cNvPr id="6" name="Picture 5">
            <a:extLst>
              <a:ext uri="{FF2B5EF4-FFF2-40B4-BE49-F238E27FC236}">
                <a16:creationId xmlns:a16="http://schemas.microsoft.com/office/drawing/2014/main" id="{7A94552F-0C04-42D2-A0BE-4C5DA910D53C}"/>
              </a:ext>
            </a:extLst>
          </p:cNvPr>
          <p:cNvPicPr>
            <a:picLocks noChangeAspect="1"/>
          </p:cNvPicPr>
          <p:nvPr/>
        </p:nvPicPr>
        <p:blipFill>
          <a:blip r:embed="rId4"/>
          <a:stretch>
            <a:fillRect/>
          </a:stretch>
        </p:blipFill>
        <p:spPr>
          <a:xfrm>
            <a:off x="1609859" y="746975"/>
            <a:ext cx="8691603" cy="4867298"/>
          </a:xfrm>
          <a:prstGeom prst="rect">
            <a:avLst/>
          </a:prstGeom>
        </p:spPr>
      </p:pic>
      <p:pic>
        <p:nvPicPr>
          <p:cNvPr id="2" name="Audio 1">
            <a:hlinkClick r:id="" action="ppaction://media"/>
            <a:extLst>
              <a:ext uri="{FF2B5EF4-FFF2-40B4-BE49-F238E27FC236}">
                <a16:creationId xmlns:a16="http://schemas.microsoft.com/office/drawing/2014/main" id="{8AD3E71A-E1F6-43B0-A553-D1C7455A9B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1499550"/>
      </p:ext>
    </p:extLst>
  </p:cSld>
  <p:clrMapOvr>
    <a:masterClrMapping/>
  </p:clrMapOvr>
  <mc:AlternateContent xmlns:mc="http://schemas.openxmlformats.org/markup-compatibility/2006">
    <mc:Choice xmlns:p14="http://schemas.microsoft.com/office/powerpoint/2010/main" Requires="p14">
      <p:transition spd="slow" p14:dur="2000" advTm="7059"/>
    </mc:Choice>
    <mc:Fallback>
      <p:transition spd="slow" advTm="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dirty="0"/>
          </a:p>
          <a:p>
            <a:endParaRPr lang="en-GB" dirty="0"/>
          </a:p>
        </p:txBody>
      </p:sp>
      <p:pic>
        <p:nvPicPr>
          <p:cNvPr id="4" name="Picture 3">
            <a:extLst>
              <a:ext uri="{FF2B5EF4-FFF2-40B4-BE49-F238E27FC236}">
                <a16:creationId xmlns:a16="http://schemas.microsoft.com/office/drawing/2014/main" id="{9864A2C8-981C-42E8-B470-59B36C47B243}"/>
              </a:ext>
            </a:extLst>
          </p:cNvPr>
          <p:cNvPicPr>
            <a:picLocks noChangeAspect="1"/>
          </p:cNvPicPr>
          <p:nvPr/>
        </p:nvPicPr>
        <p:blipFill>
          <a:blip r:embed="rId4"/>
          <a:stretch>
            <a:fillRect/>
          </a:stretch>
        </p:blipFill>
        <p:spPr>
          <a:xfrm>
            <a:off x="3828422" y="92761"/>
            <a:ext cx="4295483" cy="6147265"/>
          </a:xfrm>
          <a:prstGeom prst="rect">
            <a:avLst/>
          </a:prstGeom>
        </p:spPr>
      </p:pic>
      <p:sp>
        <p:nvSpPr>
          <p:cNvPr id="5" name="TextBox 4">
            <a:extLst>
              <a:ext uri="{FF2B5EF4-FFF2-40B4-BE49-F238E27FC236}">
                <a16:creationId xmlns:a16="http://schemas.microsoft.com/office/drawing/2014/main" id="{0D08B21E-DCD6-40A5-985E-AEC0416B494D}"/>
              </a:ext>
            </a:extLst>
          </p:cNvPr>
          <p:cNvSpPr txBox="1"/>
          <p:nvPr/>
        </p:nvSpPr>
        <p:spPr>
          <a:xfrm>
            <a:off x="522287" y="901521"/>
            <a:ext cx="3148192" cy="4154984"/>
          </a:xfrm>
          <a:prstGeom prst="rect">
            <a:avLst/>
          </a:prstGeom>
          <a:noFill/>
        </p:spPr>
        <p:txBody>
          <a:bodyPr wrap="square" rtlCol="0">
            <a:spAutoFit/>
          </a:bodyPr>
          <a:lstStyle/>
          <a:p>
            <a:r>
              <a:rPr lang="en-GB" sz="2400" dirty="0"/>
              <a:t>Competences in Education for Sustainable Development (ESD)</a:t>
            </a:r>
          </a:p>
          <a:p>
            <a:endParaRPr lang="en-GB" sz="2400" dirty="0"/>
          </a:p>
          <a:p>
            <a:endParaRPr lang="en-GB" sz="2400" dirty="0"/>
          </a:p>
          <a:p>
            <a:endParaRPr lang="en-GB" sz="2400" dirty="0"/>
          </a:p>
          <a:p>
            <a:r>
              <a:rPr lang="en-GB" sz="2400" dirty="0"/>
              <a:t>The United Nations Economic Commission for Europe (UNECE)  </a:t>
            </a:r>
          </a:p>
        </p:txBody>
      </p:sp>
      <p:pic>
        <p:nvPicPr>
          <p:cNvPr id="2" name="Audio 1">
            <a:hlinkClick r:id="" action="ppaction://media"/>
            <a:extLst>
              <a:ext uri="{FF2B5EF4-FFF2-40B4-BE49-F238E27FC236}">
                <a16:creationId xmlns:a16="http://schemas.microsoft.com/office/drawing/2014/main" id="{18DB8BDB-EFE3-4B14-96D1-5B28AA2779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4978781"/>
      </p:ext>
    </p:extLst>
  </p:cSld>
  <p:clrMapOvr>
    <a:masterClrMapping/>
  </p:clrMapOvr>
  <mc:AlternateContent xmlns:mc="http://schemas.openxmlformats.org/markup-compatibility/2006">
    <mc:Choice xmlns:p14="http://schemas.microsoft.com/office/powerpoint/2010/main" Requires="p14">
      <p:transition spd="slow" p14:dur="2000" advTm="23542"/>
    </mc:Choice>
    <mc:Fallback>
      <p:transition spd="slow" advTm="2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5DC697-5A0D-42AF-83BF-AAA79AB82F91}"/>
              </a:ext>
            </a:extLst>
          </p:cNvPr>
          <p:cNvPicPr>
            <a:picLocks noChangeAspect="1"/>
          </p:cNvPicPr>
          <p:nvPr/>
        </p:nvPicPr>
        <p:blipFill>
          <a:blip r:embed="rId4"/>
          <a:stretch>
            <a:fillRect/>
          </a:stretch>
        </p:blipFill>
        <p:spPr>
          <a:xfrm>
            <a:off x="8988045" y="4842451"/>
            <a:ext cx="901537" cy="813890"/>
          </a:xfrm>
          <a:prstGeom prst="rect">
            <a:avLst/>
          </a:prstGeom>
        </p:spPr>
      </p:pic>
      <p:sp>
        <p:nvSpPr>
          <p:cNvPr id="2" name="Title 1"/>
          <p:cNvSpPr>
            <a:spLocks noGrp="1"/>
          </p:cNvSpPr>
          <p:nvPr>
            <p:ph type="title"/>
          </p:nvPr>
        </p:nvSpPr>
        <p:spPr>
          <a:xfrm>
            <a:off x="521999" y="842400"/>
            <a:ext cx="9062575" cy="720000"/>
          </a:xfrm>
        </p:spPr>
        <p:txBody>
          <a:bodyPr>
            <a:normAutofit/>
          </a:bodyPr>
          <a:lstStyle/>
          <a:p>
            <a:r>
              <a:rPr lang="en-GB" dirty="0"/>
              <a:t>A Rounder Sense of Purpose</a:t>
            </a:r>
          </a:p>
        </p:txBody>
      </p:sp>
      <p:sp>
        <p:nvSpPr>
          <p:cNvPr id="3" name="Text Placeholder 2"/>
          <p:cNvSpPr>
            <a:spLocks noGrp="1"/>
          </p:cNvSpPr>
          <p:nvPr>
            <p:ph type="body" sz="quarter" idx="14"/>
          </p:nvPr>
        </p:nvSpPr>
        <p:spPr/>
        <p:txBody>
          <a:bodyPr>
            <a:normAutofit/>
          </a:bodyPr>
          <a:lstStyle/>
          <a:p>
            <a:endParaRPr lang="en-GB" dirty="0">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A71B3CC8-1661-48D9-A0FD-70E6402C2D7A}"/>
              </a:ext>
            </a:extLst>
          </p:cNvPr>
          <p:cNvPicPr>
            <a:picLocks noChangeAspect="1"/>
          </p:cNvPicPr>
          <p:nvPr/>
        </p:nvPicPr>
        <p:blipFill>
          <a:blip r:embed="rId5"/>
          <a:stretch>
            <a:fillRect/>
          </a:stretch>
        </p:blipFill>
        <p:spPr>
          <a:xfrm>
            <a:off x="2731760" y="1631759"/>
            <a:ext cx="7620000" cy="3057525"/>
          </a:xfrm>
          <a:prstGeom prst="rect">
            <a:avLst/>
          </a:prstGeom>
        </p:spPr>
      </p:pic>
      <p:sp>
        <p:nvSpPr>
          <p:cNvPr id="5" name="TextBox 4">
            <a:extLst>
              <a:ext uri="{FF2B5EF4-FFF2-40B4-BE49-F238E27FC236}">
                <a16:creationId xmlns:a16="http://schemas.microsoft.com/office/drawing/2014/main" id="{F12F7AA0-25C8-4BB1-ACFF-93AC4116008B}"/>
              </a:ext>
            </a:extLst>
          </p:cNvPr>
          <p:cNvSpPr txBox="1"/>
          <p:nvPr/>
        </p:nvSpPr>
        <p:spPr>
          <a:xfrm>
            <a:off x="401934" y="5174901"/>
            <a:ext cx="2793442" cy="369332"/>
          </a:xfrm>
          <a:prstGeom prst="rect">
            <a:avLst/>
          </a:prstGeom>
          <a:noFill/>
        </p:spPr>
        <p:txBody>
          <a:bodyPr wrap="square" rtlCol="0">
            <a:spAutoFit/>
          </a:bodyPr>
          <a:lstStyle/>
          <a:p>
            <a:r>
              <a:rPr lang="en-GB" b="1" dirty="0"/>
              <a:t>Funded by Erasmus+</a:t>
            </a:r>
          </a:p>
        </p:txBody>
      </p:sp>
      <p:pic>
        <p:nvPicPr>
          <p:cNvPr id="7" name="Picture 6">
            <a:extLst>
              <a:ext uri="{FF2B5EF4-FFF2-40B4-BE49-F238E27FC236}">
                <a16:creationId xmlns:a16="http://schemas.microsoft.com/office/drawing/2014/main" id="{4AB110DF-740E-42CE-B201-336C2D8D687C}"/>
              </a:ext>
            </a:extLst>
          </p:cNvPr>
          <p:cNvPicPr>
            <a:picLocks noChangeAspect="1"/>
          </p:cNvPicPr>
          <p:nvPr/>
        </p:nvPicPr>
        <p:blipFill>
          <a:blip r:embed="rId6"/>
          <a:stretch>
            <a:fillRect/>
          </a:stretch>
        </p:blipFill>
        <p:spPr>
          <a:xfrm>
            <a:off x="8227611" y="5396110"/>
            <a:ext cx="884316" cy="884316"/>
          </a:xfrm>
          <a:prstGeom prst="rect">
            <a:avLst/>
          </a:prstGeom>
        </p:spPr>
      </p:pic>
      <p:pic>
        <p:nvPicPr>
          <p:cNvPr id="8" name="Picture 7">
            <a:extLst>
              <a:ext uri="{FF2B5EF4-FFF2-40B4-BE49-F238E27FC236}">
                <a16:creationId xmlns:a16="http://schemas.microsoft.com/office/drawing/2014/main" id="{7F788F75-F3D0-4156-9F9C-B570B07EF4A6}"/>
              </a:ext>
            </a:extLst>
          </p:cNvPr>
          <p:cNvPicPr>
            <a:picLocks noChangeAspect="1"/>
          </p:cNvPicPr>
          <p:nvPr/>
        </p:nvPicPr>
        <p:blipFill>
          <a:blip r:embed="rId7"/>
          <a:stretch>
            <a:fillRect/>
          </a:stretch>
        </p:blipFill>
        <p:spPr>
          <a:xfrm>
            <a:off x="6112871" y="4860649"/>
            <a:ext cx="857779" cy="857779"/>
          </a:xfrm>
          <a:prstGeom prst="rect">
            <a:avLst/>
          </a:prstGeom>
        </p:spPr>
      </p:pic>
      <p:pic>
        <p:nvPicPr>
          <p:cNvPr id="9" name="Picture 8">
            <a:extLst>
              <a:ext uri="{FF2B5EF4-FFF2-40B4-BE49-F238E27FC236}">
                <a16:creationId xmlns:a16="http://schemas.microsoft.com/office/drawing/2014/main" id="{711C94C2-96D3-43D9-8775-F8FF08A42832}"/>
              </a:ext>
            </a:extLst>
          </p:cNvPr>
          <p:cNvPicPr>
            <a:picLocks noChangeAspect="1"/>
          </p:cNvPicPr>
          <p:nvPr/>
        </p:nvPicPr>
        <p:blipFill>
          <a:blip r:embed="rId8"/>
          <a:stretch>
            <a:fillRect/>
          </a:stretch>
        </p:blipFill>
        <p:spPr>
          <a:xfrm>
            <a:off x="3032304" y="4832172"/>
            <a:ext cx="926857" cy="926857"/>
          </a:xfrm>
          <a:prstGeom prst="rect">
            <a:avLst/>
          </a:prstGeom>
        </p:spPr>
      </p:pic>
      <p:pic>
        <p:nvPicPr>
          <p:cNvPr id="11" name="Picture 10">
            <a:extLst>
              <a:ext uri="{FF2B5EF4-FFF2-40B4-BE49-F238E27FC236}">
                <a16:creationId xmlns:a16="http://schemas.microsoft.com/office/drawing/2014/main" id="{E12BA39E-0F14-448D-B1F8-6D788F36BDEA}"/>
              </a:ext>
            </a:extLst>
          </p:cNvPr>
          <p:cNvPicPr>
            <a:picLocks noChangeAspect="1"/>
          </p:cNvPicPr>
          <p:nvPr/>
        </p:nvPicPr>
        <p:blipFill>
          <a:blip r:embed="rId9"/>
          <a:stretch>
            <a:fillRect/>
          </a:stretch>
        </p:blipFill>
        <p:spPr>
          <a:xfrm>
            <a:off x="7516914" y="4839201"/>
            <a:ext cx="857780" cy="857780"/>
          </a:xfrm>
          <a:prstGeom prst="rect">
            <a:avLst/>
          </a:prstGeom>
        </p:spPr>
      </p:pic>
      <p:pic>
        <p:nvPicPr>
          <p:cNvPr id="12" name="Picture 11">
            <a:extLst>
              <a:ext uri="{FF2B5EF4-FFF2-40B4-BE49-F238E27FC236}">
                <a16:creationId xmlns:a16="http://schemas.microsoft.com/office/drawing/2014/main" id="{E2AD01F2-96F9-46EA-9B00-95A0DC2E200E}"/>
              </a:ext>
            </a:extLst>
          </p:cNvPr>
          <p:cNvPicPr>
            <a:picLocks noChangeAspect="1"/>
          </p:cNvPicPr>
          <p:nvPr/>
        </p:nvPicPr>
        <p:blipFill>
          <a:blip r:embed="rId10"/>
          <a:stretch>
            <a:fillRect/>
          </a:stretch>
        </p:blipFill>
        <p:spPr>
          <a:xfrm>
            <a:off x="5363164" y="5396110"/>
            <a:ext cx="884317" cy="884317"/>
          </a:xfrm>
          <a:prstGeom prst="rect">
            <a:avLst/>
          </a:prstGeom>
        </p:spPr>
      </p:pic>
      <p:pic>
        <p:nvPicPr>
          <p:cNvPr id="13" name="Picture 12">
            <a:extLst>
              <a:ext uri="{FF2B5EF4-FFF2-40B4-BE49-F238E27FC236}">
                <a16:creationId xmlns:a16="http://schemas.microsoft.com/office/drawing/2014/main" id="{9FB17CD7-7248-4B40-896A-97192149A647}"/>
              </a:ext>
            </a:extLst>
          </p:cNvPr>
          <p:cNvPicPr>
            <a:picLocks noChangeAspect="1"/>
          </p:cNvPicPr>
          <p:nvPr/>
        </p:nvPicPr>
        <p:blipFill>
          <a:blip r:embed="rId11"/>
          <a:stretch>
            <a:fillRect/>
          </a:stretch>
        </p:blipFill>
        <p:spPr>
          <a:xfrm>
            <a:off x="4522650" y="4839201"/>
            <a:ext cx="884317" cy="884317"/>
          </a:xfrm>
          <a:prstGeom prst="rect">
            <a:avLst/>
          </a:prstGeom>
        </p:spPr>
      </p:pic>
      <p:pic>
        <p:nvPicPr>
          <p:cNvPr id="14" name="Picture 13">
            <a:extLst>
              <a:ext uri="{FF2B5EF4-FFF2-40B4-BE49-F238E27FC236}">
                <a16:creationId xmlns:a16="http://schemas.microsoft.com/office/drawing/2014/main" id="{6397BA85-81D0-4D7D-B941-D7DFFC211166}"/>
              </a:ext>
            </a:extLst>
          </p:cNvPr>
          <p:cNvPicPr>
            <a:picLocks noChangeAspect="1"/>
          </p:cNvPicPr>
          <p:nvPr/>
        </p:nvPicPr>
        <p:blipFill>
          <a:blip r:embed="rId12"/>
          <a:stretch>
            <a:fillRect/>
          </a:stretch>
        </p:blipFill>
        <p:spPr>
          <a:xfrm>
            <a:off x="6782350" y="5396109"/>
            <a:ext cx="884317" cy="884317"/>
          </a:xfrm>
          <a:prstGeom prst="rect">
            <a:avLst/>
          </a:prstGeom>
        </p:spPr>
      </p:pic>
      <p:pic>
        <p:nvPicPr>
          <p:cNvPr id="15" name="Picture 14">
            <a:extLst>
              <a:ext uri="{FF2B5EF4-FFF2-40B4-BE49-F238E27FC236}">
                <a16:creationId xmlns:a16="http://schemas.microsoft.com/office/drawing/2014/main" id="{6F80EF8E-B636-40E5-83F1-350BB89A363F}"/>
              </a:ext>
            </a:extLst>
          </p:cNvPr>
          <p:cNvPicPr>
            <a:picLocks noChangeAspect="1"/>
          </p:cNvPicPr>
          <p:nvPr/>
        </p:nvPicPr>
        <p:blipFill>
          <a:blip r:embed="rId13"/>
          <a:stretch>
            <a:fillRect/>
          </a:stretch>
        </p:blipFill>
        <p:spPr>
          <a:xfrm>
            <a:off x="3828692" y="5415306"/>
            <a:ext cx="884317" cy="884317"/>
          </a:xfrm>
          <a:prstGeom prst="rect">
            <a:avLst/>
          </a:prstGeom>
        </p:spPr>
      </p:pic>
      <p:pic>
        <p:nvPicPr>
          <p:cNvPr id="6" name="Audio 5">
            <a:hlinkClick r:id="" action="ppaction://media"/>
            <a:extLst>
              <a:ext uri="{FF2B5EF4-FFF2-40B4-BE49-F238E27FC236}">
                <a16:creationId xmlns:a16="http://schemas.microsoft.com/office/drawing/2014/main" id="{7D25F68C-569A-473F-9552-67A5A44D95A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7216389"/>
      </p:ext>
    </p:extLst>
  </p:cSld>
  <p:clrMapOvr>
    <a:masterClrMapping/>
  </p:clrMapOvr>
  <mc:AlternateContent xmlns:mc="http://schemas.openxmlformats.org/markup-compatibility/2006">
    <mc:Choice xmlns:p14="http://schemas.microsoft.com/office/powerpoint/2010/main" Requires="p14">
      <p:transition spd="slow" p14:dur="2000" advTm="17338"/>
    </mc:Choice>
    <mc:Fallback>
      <p:transition spd="slow" advTm="1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D2B9D06-1D5A-4E2D-AD5E-2C82510125BB}"/>
              </a:ext>
            </a:extLst>
          </p:cNvPr>
          <p:cNvGraphicFramePr>
            <a:graphicFrameLocks noGrp="1"/>
          </p:cNvGraphicFramePr>
          <p:nvPr>
            <p:extLst>
              <p:ext uri="{D42A27DB-BD31-4B8C-83A1-F6EECF244321}">
                <p14:modId xmlns:p14="http://schemas.microsoft.com/office/powerpoint/2010/main" val="3241549259"/>
              </p:ext>
            </p:extLst>
          </p:nvPr>
        </p:nvGraphicFramePr>
        <p:xfrm>
          <a:off x="978794" y="0"/>
          <a:ext cx="9760063" cy="6390263"/>
        </p:xfrm>
        <a:graphic>
          <a:graphicData uri="http://schemas.openxmlformats.org/drawingml/2006/table">
            <a:tbl>
              <a:tblPr firstRow="1" firstCol="1" bandRow="1"/>
              <a:tblGrid>
                <a:gridCol w="3256553">
                  <a:extLst>
                    <a:ext uri="{9D8B030D-6E8A-4147-A177-3AD203B41FA5}">
                      <a16:colId xmlns:a16="http://schemas.microsoft.com/office/drawing/2014/main" val="1994323387"/>
                    </a:ext>
                  </a:extLst>
                </a:gridCol>
                <a:gridCol w="3490158">
                  <a:extLst>
                    <a:ext uri="{9D8B030D-6E8A-4147-A177-3AD203B41FA5}">
                      <a16:colId xmlns:a16="http://schemas.microsoft.com/office/drawing/2014/main" val="613048135"/>
                    </a:ext>
                  </a:extLst>
                </a:gridCol>
                <a:gridCol w="3013352">
                  <a:extLst>
                    <a:ext uri="{9D8B030D-6E8A-4147-A177-3AD203B41FA5}">
                      <a16:colId xmlns:a16="http://schemas.microsoft.com/office/drawing/2014/main" val="765992127"/>
                    </a:ext>
                  </a:extLst>
                </a:gridCol>
              </a:tblGrid>
              <a:tr h="224210">
                <a:tc>
                  <a:txBody>
                    <a:bodyPr/>
                    <a:lstStyle/>
                    <a:p>
                      <a:pPr algn="ctr">
                        <a:lnSpc>
                          <a:spcPct val="107000"/>
                        </a:lnSpc>
                        <a:spcAft>
                          <a:spcPts val="800"/>
                        </a:spcAft>
                      </a:pPr>
                      <a:r>
                        <a:rPr lang="en-GB" sz="1400" b="1" i="1">
                          <a:effectLst/>
                          <a:latin typeface="Calibri" panose="020F0502020204030204" pitchFamily="34" charset="0"/>
                          <a:ea typeface="Calibri" panose="020F0502020204030204" pitchFamily="34" charset="0"/>
                          <a:cs typeface="Arial" panose="020B0604020202020204" pitchFamily="34" charset="0"/>
                        </a:rPr>
                        <a:t>Thinking Holistically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ctr">
                        <a:lnSpc>
                          <a:spcPct val="107000"/>
                        </a:lnSpc>
                        <a:spcAft>
                          <a:spcPts val="800"/>
                        </a:spcAft>
                      </a:pPr>
                      <a:r>
                        <a:rPr lang="en-GB" sz="1400" b="1" i="1">
                          <a:effectLst/>
                          <a:latin typeface="Calibri" panose="020F0502020204030204" pitchFamily="34" charset="0"/>
                          <a:ea typeface="Calibri" panose="020F0502020204030204" pitchFamily="34" charset="0"/>
                          <a:cs typeface="Arial" panose="020B0604020202020204" pitchFamily="34" charset="0"/>
                        </a:rPr>
                        <a:t>Envisioning Change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ctr">
                        <a:lnSpc>
                          <a:spcPct val="107000"/>
                        </a:lnSpc>
                        <a:spcAft>
                          <a:spcPts val="800"/>
                        </a:spcAft>
                      </a:pPr>
                      <a:r>
                        <a:rPr lang="en-GB" sz="1400" b="1" i="1">
                          <a:effectLst/>
                          <a:latin typeface="Calibri" panose="020F0502020204030204" pitchFamily="34" charset="0"/>
                          <a:ea typeface="Calibri" panose="020F0502020204030204" pitchFamily="34" charset="0"/>
                          <a:cs typeface="Times New Roman" panose="02020603050405020304" pitchFamily="18" charset="0"/>
                        </a:rPr>
                        <a:t>Achieving Transformation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43497879"/>
                  </a:ext>
                </a:extLst>
              </a:tr>
              <a:tr h="224210">
                <a:tc gridSpan="3">
                  <a:txBody>
                    <a:bodyPr/>
                    <a:lstStyle/>
                    <a:p>
                      <a:pPr algn="l">
                        <a:lnSpc>
                          <a:spcPct val="107000"/>
                        </a:lnSpc>
                        <a:spcAft>
                          <a:spcPts val="800"/>
                        </a:spcAft>
                      </a:pP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Integration: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01406830"/>
                  </a:ext>
                </a:extLst>
              </a:tr>
              <a:tr h="1397134">
                <a:tc>
                  <a:txBody>
                    <a:bodyPr/>
                    <a:lstStyle/>
                    <a:p>
                      <a:pPr algn="l">
                        <a:lnSpc>
                          <a:spcPct val="107000"/>
                        </a:lnSpc>
                        <a:spcAft>
                          <a:spcPts val="800"/>
                        </a:spcAft>
                      </a:pPr>
                      <a:r>
                        <a:rPr lang="en-GB" sz="1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Systems </a:t>
                      </a:r>
                      <a:r>
                        <a:rPr lang="en-GB" sz="1400" dirty="0">
                          <a:effectLst/>
                          <a:latin typeface="Calibri" panose="020F0502020204030204" pitchFamily="34" charset="0"/>
                          <a:ea typeface="Calibri" panose="020F0502020204030204" pitchFamily="34" charset="0"/>
                          <a:cs typeface="Times New Roman" panose="02020603050405020304" pitchFamily="18" charset="0"/>
                        </a:rPr>
                        <a:t>The educator helps learners to develop an understanding of the world as an interconnected whole and to look for connections across our social and natural environment and consider the consequences of actions.</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Futures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dirty="0">
                          <a:effectLst/>
                          <a:latin typeface="Calibri" panose="020F0502020204030204" pitchFamily="34" charset="0"/>
                          <a:ea typeface="Calibri" panose="020F0502020204030204" pitchFamily="34" charset="0"/>
                          <a:cs typeface="Arial" panose="020B0604020202020204" pitchFamily="34" charset="0"/>
                        </a:rPr>
                        <a:t>The educator </a:t>
                      </a:r>
                      <a:r>
                        <a:rPr lang="en-GB" sz="1400" dirty="0">
                          <a:effectLst/>
                          <a:latin typeface="Calibri" panose="020F0502020204030204" pitchFamily="34" charset="0"/>
                          <a:ea typeface="Calibri" panose="020F0502020204030204" pitchFamily="34" charset="0"/>
                          <a:cs typeface="Times New Roman" panose="02020603050405020304" pitchFamily="18" charset="0"/>
                        </a:rPr>
                        <a:t>helps learners to explore alternative possibilities for the future and to use these to consider how behaviours might need to change.</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Participation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The educator helps learners to contribute to changes that will support sustainable development.</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2380468414"/>
                  </a:ext>
                </a:extLst>
              </a:tr>
              <a:tr h="224210">
                <a:tc gridSpan="3">
                  <a:txBody>
                    <a:bodyPr/>
                    <a:lstStyle/>
                    <a:p>
                      <a:pPr algn="l">
                        <a:lnSpc>
                          <a:spcPct val="107000"/>
                        </a:lnSpc>
                        <a:spcAft>
                          <a:spcPts val="800"/>
                        </a:spcAft>
                      </a:pP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Involvement: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78327543"/>
                  </a:ext>
                </a:extLst>
              </a:tr>
              <a:tr h="1501539">
                <a:tc>
                  <a:txBody>
                    <a:bodyPr/>
                    <a:lstStyle/>
                    <a:p>
                      <a:pPr algn="l">
                        <a:lnSpc>
                          <a:spcPct val="107000"/>
                        </a:lnSpc>
                        <a:spcAft>
                          <a:spcPts val="800"/>
                        </a:spcAft>
                      </a:pPr>
                      <a:r>
                        <a:rPr lang="en-GB" sz="1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Attentiveness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dirty="0">
                          <a:effectLst/>
                          <a:latin typeface="Calibri" panose="020F0502020204030204" pitchFamily="34" charset="0"/>
                          <a:ea typeface="Calibri" panose="020F0502020204030204" pitchFamily="34" charset="0"/>
                          <a:cs typeface="Arial" panose="020B0604020202020204" pitchFamily="34" charset="0"/>
                        </a:rPr>
                        <a:t>The educator </a:t>
                      </a:r>
                      <a:r>
                        <a:rPr lang="en-GB" sz="1400" dirty="0">
                          <a:effectLst/>
                          <a:latin typeface="Calibri" panose="020F0502020204030204" pitchFamily="34" charset="0"/>
                          <a:ea typeface="Calibri" panose="020F0502020204030204" pitchFamily="34" charset="0"/>
                          <a:cs typeface="Times New Roman" panose="02020603050405020304" pitchFamily="18" charset="0"/>
                        </a:rPr>
                        <a:t>helps learners to understand fundamentally unsustainable aspects of our society and the way it is developing and increases their awareness of the urgent need for change.</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Empathy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Times New Roman" panose="02020603050405020304" pitchFamily="18" charset="0"/>
                        </a:rPr>
                        <a:t>The educator helps learners to respond to their feelings and emotions and those of others as well as developing an emotional connection to the natural world.</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Values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Times New Roman" panose="02020603050405020304" pitchFamily="18" charset="0"/>
                        </a:rPr>
                        <a:t>The educator develops an awareness among learners of how beliefs and values underpin actions and how values need to be negotiated and reconciled. </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3787349340"/>
                  </a:ext>
                </a:extLst>
              </a:tr>
              <a:tr h="224210">
                <a:tc gridSpan="3">
                  <a:txBody>
                    <a:bodyPr/>
                    <a:lstStyle/>
                    <a:p>
                      <a:pPr algn="l">
                        <a:lnSpc>
                          <a:spcPct val="107000"/>
                        </a:lnSpc>
                        <a:spcAft>
                          <a:spcPts val="800"/>
                        </a:spcAft>
                      </a:pPr>
                      <a:r>
                        <a:rPr lang="en-GB" sz="14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Practice: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07685984"/>
                  </a:ext>
                </a:extLst>
              </a:tr>
              <a:tr h="1266954">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Transdisciplinarity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Times New Roman" panose="02020603050405020304" pitchFamily="18" charset="0"/>
                        </a:rPr>
                        <a:t>The educator helps learners to act collaboratively both within and outside of their own discipline, role, perspectives and values.</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Creativity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Arial" panose="020B0604020202020204" pitchFamily="34" charset="0"/>
                        </a:rPr>
                        <a:t>The educator encourages creative thinking and flexibility within their learners.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Action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Arial" panose="020B0604020202020204" pitchFamily="34" charset="0"/>
                        </a:rPr>
                        <a:t>The educator helps the learners to take action in a proactive and considered manner.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2210746461"/>
                  </a:ext>
                </a:extLst>
              </a:tr>
              <a:tr h="224210">
                <a:tc gridSpan="3">
                  <a:txBody>
                    <a:bodyPr/>
                    <a:lstStyle/>
                    <a:p>
                      <a:pPr algn="l">
                        <a:lnSpc>
                          <a:spcPct val="107000"/>
                        </a:lnSpc>
                        <a:spcAft>
                          <a:spcPts val="800"/>
                        </a:spcAft>
                      </a:pPr>
                      <a:r>
                        <a:rPr lang="en-GB" sz="1400" i="1">
                          <a:solidFill>
                            <a:srgbClr val="000000"/>
                          </a:solidFill>
                          <a:effectLst/>
                          <a:latin typeface="Calibri" panose="020F0502020204030204" pitchFamily="34" charset="0"/>
                          <a:ea typeface="Calibri" panose="020F0502020204030204" pitchFamily="34" charset="0"/>
                          <a:cs typeface="Arial" panose="020B0604020202020204" pitchFamily="34" charset="0"/>
                        </a:rPr>
                        <a:t>Reflexivity: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0608812"/>
                  </a:ext>
                </a:extLst>
              </a:tr>
              <a:tr h="1103586">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Criticality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Times New Roman" panose="02020603050405020304" pitchFamily="18" charset="0"/>
                        </a:rPr>
                        <a:t>The educator helps learners to evaluate critically the relevance and reliability of assertions, sources, models and theories.</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a:solidFill>
                            <a:srgbClr val="C00000"/>
                          </a:solidFill>
                          <a:effectLst/>
                          <a:latin typeface="Calibri" panose="020F0502020204030204" pitchFamily="34" charset="0"/>
                          <a:ea typeface="Calibri" panose="020F0502020204030204" pitchFamily="34" charset="0"/>
                          <a:cs typeface="Arial" panose="020B0604020202020204" pitchFamily="34" charset="0"/>
                        </a:rPr>
                        <a:t>Responsibility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a:effectLst/>
                          <a:latin typeface="Calibri" panose="020F0502020204030204" pitchFamily="34" charset="0"/>
                          <a:ea typeface="Calibri" panose="020F0502020204030204" pitchFamily="34" charset="0"/>
                          <a:cs typeface="Times New Roman" panose="02020603050405020304" pitchFamily="18" charset="0"/>
                        </a:rPr>
                        <a:t>The educator helps learners to reflect on their own actions, act transparently and to accept personal responsibility for their work.</a:t>
                      </a: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tc>
                  <a:txBody>
                    <a:bodyPr/>
                    <a:lstStyle/>
                    <a:p>
                      <a:pPr algn="l">
                        <a:lnSpc>
                          <a:spcPct val="107000"/>
                        </a:lnSpc>
                        <a:spcAft>
                          <a:spcPts val="800"/>
                        </a:spcAft>
                      </a:pPr>
                      <a:r>
                        <a:rPr lang="en-GB" sz="1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Decisiveness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dirty="0">
                          <a:effectLst/>
                          <a:latin typeface="Calibri" panose="020F0502020204030204" pitchFamily="34" charset="0"/>
                          <a:ea typeface="Calibri" panose="020F0502020204030204" pitchFamily="34" charset="0"/>
                          <a:cs typeface="Arial" panose="020B0604020202020204" pitchFamily="34" charset="0"/>
                        </a:rPr>
                        <a:t>The educator helps the learners to act in a cautious and timely manner even in situations of uncertainty.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948" marR="10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2374768036"/>
                  </a:ext>
                </a:extLst>
              </a:tr>
            </a:tbl>
          </a:graphicData>
        </a:graphic>
      </p:graphicFrame>
      <p:pic>
        <p:nvPicPr>
          <p:cNvPr id="2" name="Audio 1">
            <a:hlinkClick r:id="" action="ppaction://media"/>
            <a:extLst>
              <a:ext uri="{FF2B5EF4-FFF2-40B4-BE49-F238E27FC236}">
                <a16:creationId xmlns:a16="http://schemas.microsoft.com/office/drawing/2014/main" id="{1D2DC61F-1F2E-4F7D-90D7-8408BB74F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3347144"/>
      </p:ext>
    </p:extLst>
  </p:cSld>
  <p:clrMapOvr>
    <a:masterClrMapping/>
  </p:clrMapOvr>
  <mc:AlternateContent xmlns:mc="http://schemas.openxmlformats.org/markup-compatibility/2006">
    <mc:Choice xmlns:p14="http://schemas.microsoft.com/office/powerpoint/2010/main" Requires="p14">
      <p:transition spd="slow" p14:dur="2000" advTm="17737"/>
    </mc:Choice>
    <mc:Fallback>
      <p:transition spd="slow" advTm="17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99" y="842400"/>
            <a:ext cx="9278705" cy="720000"/>
          </a:xfrm>
        </p:spPr>
        <p:txBody>
          <a:bodyPr>
            <a:normAutofit fontScale="90000"/>
          </a:bodyPr>
          <a:lstStyle/>
          <a:p>
            <a:br>
              <a:rPr lang="en-GB" sz="3200" dirty="0">
                <a:solidFill>
                  <a:schemeClr val="tx1">
                    <a:lumMod val="65000"/>
                    <a:lumOff val="35000"/>
                  </a:schemeClr>
                </a:solidFill>
              </a:rPr>
            </a:br>
            <a:endParaRPr lang="en-GB" dirty="0"/>
          </a:p>
        </p:txBody>
      </p:sp>
      <p:graphicFrame>
        <p:nvGraphicFramePr>
          <p:cNvPr id="5" name="Table 4">
            <a:extLst>
              <a:ext uri="{FF2B5EF4-FFF2-40B4-BE49-F238E27FC236}">
                <a16:creationId xmlns:a16="http://schemas.microsoft.com/office/drawing/2014/main" id="{E1492B11-3CE8-4902-B23C-834EA0A4B8E3}"/>
              </a:ext>
            </a:extLst>
          </p:cNvPr>
          <p:cNvGraphicFramePr>
            <a:graphicFrameLocks noGrp="1"/>
          </p:cNvGraphicFramePr>
          <p:nvPr>
            <p:extLst>
              <p:ext uri="{D42A27DB-BD31-4B8C-83A1-F6EECF244321}">
                <p14:modId xmlns:p14="http://schemas.microsoft.com/office/powerpoint/2010/main" val="838885000"/>
              </p:ext>
            </p:extLst>
          </p:nvPr>
        </p:nvGraphicFramePr>
        <p:xfrm>
          <a:off x="1906073" y="1184856"/>
          <a:ext cx="8461420" cy="4443213"/>
        </p:xfrm>
        <a:graphic>
          <a:graphicData uri="http://schemas.openxmlformats.org/drawingml/2006/table">
            <a:tbl>
              <a:tblPr firstRow="1" firstCol="1" bandRow="1"/>
              <a:tblGrid>
                <a:gridCol w="8461420">
                  <a:extLst>
                    <a:ext uri="{9D8B030D-6E8A-4147-A177-3AD203B41FA5}">
                      <a16:colId xmlns:a16="http://schemas.microsoft.com/office/drawing/2014/main" val="1307805187"/>
                    </a:ext>
                  </a:extLst>
                </a:gridCol>
              </a:tblGrid>
              <a:tr h="542836">
                <a:tc>
                  <a:txBody>
                    <a:bodyPr/>
                    <a:lstStyle/>
                    <a:p>
                      <a:pPr>
                        <a:lnSpc>
                          <a:spcPct val="107000"/>
                        </a:lnSpc>
                        <a:spcAft>
                          <a:spcPts val="800"/>
                        </a:spcAft>
                      </a:pPr>
                      <a:r>
                        <a:rPr lang="en-GB" sz="2000" b="1" dirty="0">
                          <a:effectLst/>
                          <a:latin typeface="Calibri" panose="020F0502020204030204" pitchFamily="34" charset="0"/>
                          <a:ea typeface="Calibri" panose="020F0502020204030204" pitchFamily="34" charset="0"/>
                          <a:cs typeface="Arial" panose="020B0604020202020204" pitchFamily="34" charset="0"/>
                        </a:rPr>
                        <a:t>Learning Outcomes: </a:t>
                      </a:r>
                      <a:r>
                        <a:rPr lang="en-GB" sz="2000" dirty="0">
                          <a:effectLst/>
                          <a:latin typeface="Calibri" panose="020F0502020204030204" pitchFamily="34" charset="0"/>
                          <a:ea typeface="Calibri" panose="020F0502020204030204" pitchFamily="34" charset="0"/>
                          <a:cs typeface="Arial" panose="020B0604020202020204" pitchFamily="34" charset="0"/>
                        </a:rPr>
                        <a:t>The educator helps learners to…</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4250" marR="64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595305962"/>
                  </a:ext>
                </a:extLst>
              </a:tr>
              <a:tr h="1110804">
                <a:tc>
                  <a:txBody>
                    <a:bodyPr/>
                    <a:lstStyle/>
                    <a:p>
                      <a:pPr>
                        <a:lnSpc>
                          <a:spcPct val="107000"/>
                        </a:lnSpc>
                        <a:spcAft>
                          <a:spcPts val="800"/>
                        </a:spcAft>
                      </a:pPr>
                      <a:r>
                        <a:rPr lang="en-GB" sz="2000" i="1" dirty="0">
                          <a:effectLst/>
                          <a:latin typeface="Calibri" panose="020F0502020204030204" pitchFamily="34" charset="0"/>
                          <a:ea typeface="Calibri" panose="020F0502020204030204" pitchFamily="34" charset="0"/>
                          <a:cs typeface="Arial" panose="020B0604020202020204" pitchFamily="34" charset="0"/>
                        </a:rPr>
                        <a:t>1.1 Understand the root causes of unsustainable development and that sustainable development is an evolving concept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4250" marR="64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5DD"/>
                    </a:solidFill>
                  </a:tcPr>
                </a:tc>
                <a:extLst>
                  <a:ext uri="{0D108BD9-81ED-4DB2-BD59-A6C34878D82A}">
                    <a16:rowId xmlns:a16="http://schemas.microsoft.com/office/drawing/2014/main" val="3430096513"/>
                  </a:ext>
                </a:extLst>
              </a:tr>
              <a:tr h="1678769">
                <a:tc>
                  <a:txBody>
                    <a:bodyPr/>
                    <a:lstStyle/>
                    <a:p>
                      <a:pPr>
                        <a:lnSpc>
                          <a:spcPct val="107000"/>
                        </a:lnSpc>
                        <a:spcAft>
                          <a:spcPts val="800"/>
                        </a:spcAft>
                      </a:pPr>
                      <a:r>
                        <a:rPr lang="en-GB" sz="2000" i="1" dirty="0">
                          <a:effectLst/>
                          <a:latin typeface="Calibri" panose="020F0502020204030204" pitchFamily="34" charset="0"/>
                          <a:ea typeface="Calibri" panose="020F0502020204030204" pitchFamily="34" charset="0"/>
                          <a:cs typeface="Arial" panose="020B0604020202020204" pitchFamily="34" charset="0"/>
                        </a:rPr>
                        <a:t>1.2 Understand key characteristics of complex systems such as living environments, human communities and economic systems, including concepts such as interdependencies, non-linearity, self-organisation and emergence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4250" marR="64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5DD"/>
                    </a:solidFill>
                  </a:tcPr>
                </a:tc>
                <a:extLst>
                  <a:ext uri="{0D108BD9-81ED-4DB2-BD59-A6C34878D82A}">
                    <a16:rowId xmlns:a16="http://schemas.microsoft.com/office/drawing/2014/main" val="3242702291"/>
                  </a:ext>
                </a:extLst>
              </a:tr>
              <a:tr h="1110804">
                <a:tc>
                  <a:txBody>
                    <a:bodyPr/>
                    <a:lstStyle/>
                    <a:p>
                      <a:pPr>
                        <a:lnSpc>
                          <a:spcPct val="107000"/>
                        </a:lnSpc>
                        <a:spcAft>
                          <a:spcPts val="800"/>
                        </a:spcAft>
                      </a:pPr>
                      <a:r>
                        <a:rPr lang="en-GB" sz="2000" i="1" dirty="0">
                          <a:effectLst/>
                          <a:latin typeface="Calibri" panose="020F0502020204030204" pitchFamily="34" charset="0"/>
                          <a:ea typeface="Calibri" panose="020F0502020204030204" pitchFamily="34" charset="0"/>
                          <a:cs typeface="Arial" panose="020B0604020202020204" pitchFamily="34" charset="0"/>
                        </a:rPr>
                        <a:t>1.3 Apply different viewpoints and frames when looking at systems, e.g. different scales, boundaries perspectives and </a:t>
                      </a:r>
                      <a:r>
                        <a:rPr lang="en-GB" sz="2000" i="1" dirty="0">
                          <a:effectLst/>
                          <a:latin typeface="Calibri" panose="020F0502020204030204" pitchFamily="34" charset="0"/>
                          <a:ea typeface="Calibri" panose="020F0502020204030204" pitchFamily="34" charset="0"/>
                          <a:cs typeface="Times New Roman" panose="02020603050405020304" pitchFamily="18" charset="0"/>
                        </a:rPr>
                        <a:t>connections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4250" marR="642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5DD"/>
                    </a:solidFill>
                  </a:tcPr>
                </a:tc>
                <a:extLst>
                  <a:ext uri="{0D108BD9-81ED-4DB2-BD59-A6C34878D82A}">
                    <a16:rowId xmlns:a16="http://schemas.microsoft.com/office/drawing/2014/main" val="3703599833"/>
                  </a:ext>
                </a:extLst>
              </a:tr>
            </a:tbl>
          </a:graphicData>
        </a:graphic>
      </p:graphicFrame>
      <p:pic>
        <p:nvPicPr>
          <p:cNvPr id="3" name="Audio 2">
            <a:hlinkClick r:id="" action="ppaction://media"/>
            <a:extLst>
              <a:ext uri="{FF2B5EF4-FFF2-40B4-BE49-F238E27FC236}">
                <a16:creationId xmlns:a16="http://schemas.microsoft.com/office/drawing/2014/main" id="{B9AF763E-24FF-4EDA-84E9-9F0A1BCB16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7564395"/>
      </p:ext>
    </p:extLst>
  </p:cSld>
  <p:clrMapOvr>
    <a:masterClrMapping/>
  </p:clrMapOvr>
  <mc:AlternateContent xmlns:mc="http://schemas.openxmlformats.org/markup-compatibility/2006">
    <mc:Choice xmlns:p14="http://schemas.microsoft.com/office/powerpoint/2010/main" Requires="p14">
      <p:transition spd="slow" p14:dur="2000" advTm="13083"/>
    </mc:Choice>
    <mc:Fallback>
      <p:transition spd="slow" advTm="1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sz="3200" dirty="0">
                <a:solidFill>
                  <a:schemeClr val="tx1">
                    <a:lumMod val="65000"/>
                    <a:lumOff val="35000"/>
                  </a:schemeClr>
                </a:solidFill>
              </a:rPr>
            </a:br>
            <a:endParaRPr lang="en-GB" dirty="0"/>
          </a:p>
        </p:txBody>
      </p:sp>
      <p:sp>
        <p:nvSpPr>
          <p:cNvPr id="3" name="Text Placeholder 2"/>
          <p:cNvSpPr>
            <a:spLocks noGrp="1"/>
          </p:cNvSpPr>
          <p:nvPr>
            <p:ph type="body" sz="quarter" idx="14"/>
          </p:nvPr>
        </p:nvSpPr>
        <p:spPr/>
        <p:txBody>
          <a:bodyPr>
            <a:normAutofit/>
          </a:bodyPr>
          <a:lstStyle/>
          <a:p>
            <a:pPr>
              <a:lnSpc>
                <a:spcPct val="150000"/>
              </a:lnSpc>
            </a:pPr>
            <a:endParaRPr lang="en-GB"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a:p>
            <a:endParaRPr lang="en-GB" dirty="0"/>
          </a:p>
        </p:txBody>
      </p:sp>
      <p:graphicFrame>
        <p:nvGraphicFramePr>
          <p:cNvPr id="4" name="Table 3">
            <a:extLst>
              <a:ext uri="{FF2B5EF4-FFF2-40B4-BE49-F238E27FC236}">
                <a16:creationId xmlns:a16="http://schemas.microsoft.com/office/drawing/2014/main" id="{0A7D3CFD-6927-4A9A-A91D-D2D716195048}"/>
              </a:ext>
            </a:extLst>
          </p:cNvPr>
          <p:cNvGraphicFramePr>
            <a:graphicFrameLocks noGrp="1"/>
          </p:cNvGraphicFramePr>
          <p:nvPr>
            <p:extLst>
              <p:ext uri="{D42A27DB-BD31-4B8C-83A1-F6EECF244321}">
                <p14:modId xmlns:p14="http://schemas.microsoft.com/office/powerpoint/2010/main" val="2442133771"/>
              </p:ext>
            </p:extLst>
          </p:nvPr>
        </p:nvGraphicFramePr>
        <p:xfrm>
          <a:off x="1712890" y="90152"/>
          <a:ext cx="8525813" cy="6207617"/>
        </p:xfrm>
        <a:graphic>
          <a:graphicData uri="http://schemas.openxmlformats.org/drawingml/2006/table">
            <a:tbl>
              <a:tblPr firstRow="1" firstCol="1" bandRow="1"/>
              <a:tblGrid>
                <a:gridCol w="8525813">
                  <a:extLst>
                    <a:ext uri="{9D8B030D-6E8A-4147-A177-3AD203B41FA5}">
                      <a16:colId xmlns:a16="http://schemas.microsoft.com/office/drawing/2014/main" val="3521478698"/>
                    </a:ext>
                  </a:extLst>
                </a:gridCol>
              </a:tblGrid>
              <a:tr h="873860">
                <a:tc>
                  <a: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Underpinning Components for the educator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In order to achieve the above Learning Outcomes the educator should be able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757480862"/>
                  </a:ext>
                </a:extLst>
              </a:tr>
              <a:tr h="1024101">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UC1 Identify the level of complexity and abstraction to be tackled with students and use techniques such as concept mapping, systems analysis, games, or structured research-based activities to make complexity accessible to them</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2139288133"/>
                  </a:ext>
                </a:extLst>
              </a:tr>
              <a:tr h="677624">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UC1.1a Identify and discuss causes of unsustainability, be they environmental, social, cultural, political or economic</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3206072994"/>
                  </a:ext>
                </a:extLst>
              </a:tr>
              <a:tr h="331146">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UC1.1b Understand and critique different models of sustainability</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2896718799"/>
                  </a:ext>
                </a:extLst>
              </a:tr>
              <a:tr h="634007">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UC1.2a Explain the difference between systematic and systemic thinking </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4121816728"/>
                  </a:ext>
                </a:extLst>
              </a:tr>
              <a:tr h="677624">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UC1.2b Understand and apply boundaries and frames to systems, look for interconnections and emergence and recognise feedback and unpredictability</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836244732"/>
                  </a:ext>
                </a:extLst>
              </a:tr>
              <a:tr h="634007">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UC1.2c Understand the difference between linear and circular economies </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655529935"/>
                  </a:ext>
                </a:extLst>
              </a:tr>
              <a:tr h="677624">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UC1.3a Analyse issues and contexts from different perspectives and from different levels of detail</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1368112064"/>
                  </a:ext>
                </a:extLst>
              </a:tr>
              <a:tr h="677624">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UC1.3b Use different forms of thinking and logic to aid analysis, e.g. linear vs systemic approaches, scientific method and artistic interpretation</a:t>
                      </a:r>
                    </a:p>
                  </a:txBody>
                  <a:tcPr marL="67143" marR="67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4EC"/>
                    </a:solidFill>
                  </a:tcPr>
                </a:tc>
                <a:extLst>
                  <a:ext uri="{0D108BD9-81ED-4DB2-BD59-A6C34878D82A}">
                    <a16:rowId xmlns:a16="http://schemas.microsoft.com/office/drawing/2014/main" val="1058365567"/>
                  </a:ext>
                </a:extLst>
              </a:tr>
            </a:tbl>
          </a:graphicData>
        </a:graphic>
      </p:graphicFrame>
      <p:pic>
        <p:nvPicPr>
          <p:cNvPr id="5" name="Audio 4">
            <a:hlinkClick r:id="" action="ppaction://media"/>
            <a:extLst>
              <a:ext uri="{FF2B5EF4-FFF2-40B4-BE49-F238E27FC236}">
                <a16:creationId xmlns:a16="http://schemas.microsoft.com/office/drawing/2014/main" id="{3B93B3A2-A50E-44BF-A7E2-7164BB74D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440441"/>
      </p:ext>
    </p:extLst>
  </p:cSld>
  <p:clrMapOvr>
    <a:masterClrMapping/>
  </p:clrMapOvr>
  <mc:AlternateContent xmlns:mc="http://schemas.openxmlformats.org/markup-compatibility/2006">
    <mc:Choice xmlns:p14="http://schemas.microsoft.com/office/powerpoint/2010/main" Requires="p14">
      <p:transition spd="slow" p14:dur="2000" advTm="21902"/>
    </mc:Choice>
    <mc:Fallback>
      <p:transition spd="slow" advTm="2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6DDEE-DD47-4B81-B236-7C26D36FF296}"/>
              </a:ext>
            </a:extLst>
          </p:cNvPr>
          <p:cNvPicPr>
            <a:picLocks noChangeAspect="1"/>
          </p:cNvPicPr>
          <p:nvPr/>
        </p:nvPicPr>
        <p:blipFill>
          <a:blip r:embed="rId4"/>
          <a:stretch>
            <a:fillRect/>
          </a:stretch>
        </p:blipFill>
        <p:spPr>
          <a:xfrm>
            <a:off x="1584101" y="-216407"/>
            <a:ext cx="8568743" cy="6554177"/>
          </a:xfrm>
          <a:prstGeom prst="rect">
            <a:avLst/>
          </a:prstGeom>
        </p:spPr>
      </p:pic>
      <p:pic>
        <p:nvPicPr>
          <p:cNvPr id="2" name="Audio 1">
            <a:hlinkClick r:id="" action="ppaction://media"/>
            <a:extLst>
              <a:ext uri="{FF2B5EF4-FFF2-40B4-BE49-F238E27FC236}">
                <a16:creationId xmlns:a16="http://schemas.microsoft.com/office/drawing/2014/main" id="{FDF0E302-CE48-42D4-BBE3-C4402E6A15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336181"/>
      </p:ext>
    </p:extLst>
  </p:cSld>
  <p:clrMapOvr>
    <a:masterClrMapping/>
  </p:clrMapOvr>
  <mc:AlternateContent xmlns:mc="http://schemas.openxmlformats.org/markup-compatibility/2006">
    <mc:Choice xmlns:p14="http://schemas.microsoft.com/office/powerpoint/2010/main" Requires="p14">
      <p:transition spd="slow" p14:dur="2000" advTm="17973"/>
    </mc:Choice>
    <mc:Fallback>
      <p:transition spd="slow" advTm="1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7.2|4.8"/>
</p:tagLst>
</file>

<file path=ppt/tags/tag2.xml><?xml version="1.0" encoding="utf-8"?>
<p:tagLst xmlns:a="http://schemas.openxmlformats.org/drawingml/2006/main" xmlns:r="http://schemas.openxmlformats.org/officeDocument/2006/relationships" xmlns:p="http://schemas.openxmlformats.org/presentationml/2006/main">
  <p:tag name="TIMING" val="|4.7|7.9|13|15.4|11.2"/>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4.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1_Office Theme">
  <a:themeElements>
    <a:clrScheme name="UOG 2019 v2">
      <a:dk1>
        <a:sysClr val="windowText" lastClr="000000"/>
      </a:dk1>
      <a:lt1>
        <a:sysClr val="window" lastClr="FFFFFF"/>
      </a:lt1>
      <a:dk2>
        <a:srgbClr val="353637"/>
      </a:dk2>
      <a:lt2>
        <a:srgbClr val="FFFFFF"/>
      </a:lt2>
      <a:accent1>
        <a:srgbClr val="188178"/>
      </a:accent1>
      <a:accent2>
        <a:srgbClr val="DE655E"/>
      </a:accent2>
      <a:accent3>
        <a:srgbClr val="488ECB"/>
      </a:accent3>
      <a:accent4>
        <a:srgbClr val="FFED00"/>
      </a:accent4>
      <a:accent5>
        <a:srgbClr val="FAA719"/>
      </a:accent5>
      <a:accent6>
        <a:srgbClr val="F1F2F3"/>
      </a:accent6>
      <a:hlink>
        <a:srgbClr val="353637"/>
      </a:hlink>
      <a:folHlink>
        <a:srgbClr val="A5A2A2"/>
      </a:folHlink>
    </a:clrScheme>
    <a:fontScheme name="UoG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l043_UOG7420_PPT template_v2" id="{541353D1-C1F9-43E2-A021-FE558566DAF0}" vid="{32786641-79CC-4D37-A0A0-4391AA294C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6BB2D9FF857342B68350C063FA866E" ma:contentTypeVersion="1" ma:contentTypeDescription="Create a new document." ma:contentTypeScope="" ma:versionID="ea0555f1fd91df88f6818982821026b5">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F1A8D7-B1D2-4C5D-885D-77A2FA7C9CD7}">
  <ds:schemaRefs>
    <ds:schemaRef ds:uri="http://www.w3.org/XML/1998/namespace"/>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619C991A-ACDD-46F0-88FE-B0E163A16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62B9498-C747-47EE-AC30-952BEE2621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1854</TotalTime>
  <Words>1708</Words>
  <Application>Microsoft Office PowerPoint</Application>
  <PresentationFormat>Widescreen</PresentationFormat>
  <Paragraphs>332</Paragraphs>
  <Slides>21</Slides>
  <Notes>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Comic Sans MS</vt:lpstr>
      <vt:lpstr>Times New Roman</vt:lpstr>
      <vt:lpstr>Wingdings</vt:lpstr>
      <vt:lpstr>1_Office Theme</vt:lpstr>
      <vt:lpstr>Educating for a ‘Rounder Sense of Purpose’   Lessons learned from practice: assessing ESD competences </vt:lpstr>
      <vt:lpstr>Plan </vt:lpstr>
      <vt:lpstr>PowerPoint Presentation</vt:lpstr>
      <vt:lpstr>PowerPoint Presentation</vt:lpstr>
      <vt:lpstr>A Rounder Sense of Purpose</vt:lpstr>
      <vt:lpstr>PowerPoint Presentation</vt:lpstr>
      <vt:lpstr> </vt:lpstr>
      <vt:lpstr> </vt:lpstr>
      <vt:lpstr>PowerPoint Presentation</vt:lpstr>
      <vt:lpstr>PowerPoint Presentation</vt:lpstr>
      <vt:lpstr> </vt:lpstr>
      <vt:lpstr>A review of students portfolios demonstrated evidence of:</vt:lpstr>
      <vt:lpstr> </vt:lpstr>
      <vt:lpstr> </vt:lpstr>
      <vt:lpstr> </vt:lpstr>
      <vt:lpstr>PowerPoint Presentation</vt:lpstr>
      <vt:lpstr>Portfolio Checklist  </vt:lpstr>
      <vt:lpstr>RSP Marking Grid</vt:lpstr>
      <vt:lpstr>Tensions that emerged:</vt:lpstr>
      <vt:lpstr>PowerPoint Presentation</vt:lpstr>
      <vt:lpstr>PowerPoint Presentation</vt:lpstr>
    </vt:vector>
  </TitlesOfParts>
  <Company>University of Gloucestershire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HAYES, Beth</dc:creator>
  <cp:lastModifiedBy>VARE, Paul (Dr)</cp:lastModifiedBy>
  <cp:revision>100</cp:revision>
  <dcterms:created xsi:type="dcterms:W3CDTF">2019-03-15T11:00:41Z</dcterms:created>
  <dcterms:modified xsi:type="dcterms:W3CDTF">2020-09-10T14:50:40Z</dcterms:modified>
</cp:coreProperties>
</file>